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72" r:id="rId2"/>
    <p:sldMasterId id="2147483660" r:id="rId3"/>
  </p:sldMasterIdLst>
  <p:notesMasterIdLst>
    <p:notesMasterId r:id="rId19"/>
  </p:notesMasterIdLst>
  <p:sldIdLst>
    <p:sldId id="256" r:id="rId4"/>
    <p:sldId id="1135" r:id="rId5"/>
    <p:sldId id="1164" r:id="rId6"/>
    <p:sldId id="1163" r:id="rId7"/>
    <p:sldId id="1165" r:id="rId8"/>
    <p:sldId id="1162" r:id="rId9"/>
    <p:sldId id="1166" r:id="rId10"/>
    <p:sldId id="1167" r:id="rId11"/>
    <p:sldId id="1168" r:id="rId12"/>
    <p:sldId id="1169" r:id="rId13"/>
    <p:sldId id="1170" r:id="rId14"/>
    <p:sldId id="1171" r:id="rId15"/>
    <p:sldId id="1172" r:id="rId16"/>
    <p:sldId id="1161" r:id="rId17"/>
    <p:sldId id="117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87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21A9EB-F826-46C1-AEF4-59366AD01085}"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F5DCA51D-CAE2-46E2-A37B-6D717F5D19DA}">
      <dgm:prSet phldrT="[Text]"/>
      <dgm:spPr>
        <a:solidFill>
          <a:srgbClr val="00B050"/>
        </a:solidFill>
      </dgm:spPr>
      <dgm:t>
        <a:bodyPr/>
        <a:lstStyle/>
        <a:p>
          <a:r>
            <a:rPr lang="en-GB" dirty="0"/>
            <a:t>Electricity production</a:t>
          </a:r>
        </a:p>
      </dgm:t>
    </dgm:pt>
    <dgm:pt modelId="{DE4DB014-ECA9-4936-8AC0-8D9EA3891BBA}" type="parTrans" cxnId="{DFA9243B-E27E-4A55-AB5F-4EF8DC84F756}">
      <dgm:prSet/>
      <dgm:spPr/>
      <dgm:t>
        <a:bodyPr/>
        <a:lstStyle/>
        <a:p>
          <a:endParaRPr lang="en-GB"/>
        </a:p>
      </dgm:t>
    </dgm:pt>
    <dgm:pt modelId="{42629BF9-EDC6-4634-83A4-AA5760A20ACD}" type="sibTrans" cxnId="{DFA9243B-E27E-4A55-AB5F-4EF8DC84F756}">
      <dgm:prSet/>
      <dgm:spPr/>
      <dgm:t>
        <a:bodyPr/>
        <a:lstStyle/>
        <a:p>
          <a:endParaRPr lang="en-GB"/>
        </a:p>
      </dgm:t>
    </dgm:pt>
    <dgm:pt modelId="{D4BAACCA-E842-48CC-8B7E-34F58F14C23B}">
      <dgm:prSet phldrT="[Text]"/>
      <dgm:spPr>
        <a:solidFill>
          <a:srgbClr val="C00000"/>
        </a:solidFill>
      </dgm:spPr>
      <dgm:t>
        <a:bodyPr/>
        <a:lstStyle/>
        <a:p>
          <a:r>
            <a:rPr lang="en-GB" dirty="0"/>
            <a:t>Cooling / heating</a:t>
          </a:r>
        </a:p>
      </dgm:t>
    </dgm:pt>
    <dgm:pt modelId="{2158BDD4-E825-4247-808F-9587E593F675}" type="parTrans" cxnId="{CC541288-576F-41B3-A087-2CA1213E9D70}">
      <dgm:prSet/>
      <dgm:spPr/>
      <dgm:t>
        <a:bodyPr/>
        <a:lstStyle/>
        <a:p>
          <a:endParaRPr lang="en-GB"/>
        </a:p>
      </dgm:t>
    </dgm:pt>
    <dgm:pt modelId="{FF2ADBAB-B8DA-446F-997F-3E851DA0CB33}" type="sibTrans" cxnId="{CC541288-576F-41B3-A087-2CA1213E9D70}">
      <dgm:prSet/>
      <dgm:spPr/>
      <dgm:t>
        <a:bodyPr/>
        <a:lstStyle/>
        <a:p>
          <a:endParaRPr lang="en-GB"/>
        </a:p>
      </dgm:t>
    </dgm:pt>
    <dgm:pt modelId="{819D7FFB-D7F1-450B-A7F8-2BE46612F4DC}">
      <dgm:prSet phldrT="[Text]"/>
      <dgm:spPr>
        <a:solidFill>
          <a:srgbClr val="FFC000"/>
        </a:solidFill>
      </dgm:spPr>
      <dgm:t>
        <a:bodyPr/>
        <a:lstStyle/>
        <a:p>
          <a:r>
            <a:rPr lang="en-GB" dirty="0"/>
            <a:t>Road transport</a:t>
          </a:r>
        </a:p>
      </dgm:t>
    </dgm:pt>
    <dgm:pt modelId="{28AD3B16-6C0A-465F-8490-7BA8B91BA44E}" type="parTrans" cxnId="{33D80377-1C3A-49BC-AC2B-9B0E141BCFB1}">
      <dgm:prSet/>
      <dgm:spPr/>
      <dgm:t>
        <a:bodyPr/>
        <a:lstStyle/>
        <a:p>
          <a:endParaRPr lang="en-GB"/>
        </a:p>
      </dgm:t>
    </dgm:pt>
    <dgm:pt modelId="{6F5B65E8-039B-4C17-BDD4-18C99B7F6C4D}" type="sibTrans" cxnId="{33D80377-1C3A-49BC-AC2B-9B0E141BCFB1}">
      <dgm:prSet/>
      <dgm:spPr/>
      <dgm:t>
        <a:bodyPr/>
        <a:lstStyle/>
        <a:p>
          <a:endParaRPr lang="en-GB"/>
        </a:p>
      </dgm:t>
    </dgm:pt>
    <dgm:pt modelId="{9B8CF04C-138E-4179-95D5-83F3914ECF47}">
      <dgm:prSet phldrT="[Text]"/>
      <dgm:spPr>
        <a:solidFill>
          <a:srgbClr val="0070C0"/>
        </a:solidFill>
      </dgm:spPr>
      <dgm:t>
        <a:bodyPr/>
        <a:lstStyle/>
        <a:p>
          <a:r>
            <a:rPr lang="en-GB" dirty="0"/>
            <a:t>Maritime transport</a:t>
          </a:r>
        </a:p>
      </dgm:t>
    </dgm:pt>
    <dgm:pt modelId="{B61E38FD-E1FB-481D-BF9F-3D606E65AAB5}" type="parTrans" cxnId="{6E103F9E-CB93-4B3A-B4A5-8AB912E126B6}">
      <dgm:prSet/>
      <dgm:spPr/>
      <dgm:t>
        <a:bodyPr/>
        <a:lstStyle/>
        <a:p>
          <a:endParaRPr lang="en-GB"/>
        </a:p>
      </dgm:t>
    </dgm:pt>
    <dgm:pt modelId="{56D9B7E7-A830-45E9-865E-CD9AA724D8E5}" type="sibTrans" cxnId="{6E103F9E-CB93-4B3A-B4A5-8AB912E126B6}">
      <dgm:prSet/>
      <dgm:spPr/>
      <dgm:t>
        <a:bodyPr/>
        <a:lstStyle/>
        <a:p>
          <a:endParaRPr lang="en-GB"/>
        </a:p>
      </dgm:t>
    </dgm:pt>
    <dgm:pt modelId="{98B83730-F641-40B8-A454-50772DFCE2F6}">
      <dgm:prSet phldrT="[Text]"/>
      <dgm:spPr>
        <a:solidFill>
          <a:srgbClr val="7030A0"/>
        </a:solidFill>
      </dgm:spPr>
      <dgm:t>
        <a:bodyPr/>
        <a:lstStyle/>
        <a:p>
          <a:r>
            <a:rPr lang="hr-HR" dirty="0"/>
            <a:t>A</a:t>
          </a:r>
          <a:r>
            <a:rPr lang="en-GB" dirty="0" err="1"/>
            <a:t>wareness</a:t>
          </a:r>
          <a:r>
            <a:rPr lang="en-GB" dirty="0"/>
            <a:t> raising</a:t>
          </a:r>
        </a:p>
      </dgm:t>
    </dgm:pt>
    <dgm:pt modelId="{52CABB54-4E23-41B1-B5D9-0301EC156EBD}" type="parTrans" cxnId="{18D0F6E9-DB46-4DA4-8D77-1DEFA0909C37}">
      <dgm:prSet/>
      <dgm:spPr/>
      <dgm:t>
        <a:bodyPr/>
        <a:lstStyle/>
        <a:p>
          <a:endParaRPr lang="en-GB"/>
        </a:p>
      </dgm:t>
    </dgm:pt>
    <dgm:pt modelId="{8A00CFAE-4816-46B6-8923-013A134A3756}" type="sibTrans" cxnId="{18D0F6E9-DB46-4DA4-8D77-1DEFA0909C37}">
      <dgm:prSet/>
      <dgm:spPr/>
      <dgm:t>
        <a:bodyPr/>
        <a:lstStyle/>
        <a:p>
          <a:endParaRPr lang="en-GB"/>
        </a:p>
      </dgm:t>
    </dgm:pt>
    <dgm:pt modelId="{646F64CB-B8F4-4D58-88F7-24239F08D298}" type="pres">
      <dgm:prSet presAssocID="{3321A9EB-F826-46C1-AEF4-59366AD01085}" presName="diagram" presStyleCnt="0">
        <dgm:presLayoutVars>
          <dgm:dir/>
          <dgm:resizeHandles val="exact"/>
        </dgm:presLayoutVars>
      </dgm:prSet>
      <dgm:spPr/>
    </dgm:pt>
    <dgm:pt modelId="{43DE5790-E023-46DE-8A2C-81BF92DB436C}" type="pres">
      <dgm:prSet presAssocID="{F5DCA51D-CAE2-46E2-A37B-6D717F5D19DA}" presName="node" presStyleLbl="node1" presStyleIdx="0" presStyleCnt="5">
        <dgm:presLayoutVars>
          <dgm:bulletEnabled val="1"/>
        </dgm:presLayoutVars>
      </dgm:prSet>
      <dgm:spPr/>
    </dgm:pt>
    <dgm:pt modelId="{BFFC4BC7-5E4D-4231-94E7-EC8A9E5CEBFC}" type="pres">
      <dgm:prSet presAssocID="{42629BF9-EDC6-4634-83A4-AA5760A20ACD}" presName="sibTrans" presStyleCnt="0"/>
      <dgm:spPr/>
    </dgm:pt>
    <dgm:pt modelId="{A8872F38-5B35-4859-92FE-0BE7110CC301}" type="pres">
      <dgm:prSet presAssocID="{D4BAACCA-E842-48CC-8B7E-34F58F14C23B}" presName="node" presStyleLbl="node1" presStyleIdx="1" presStyleCnt="5">
        <dgm:presLayoutVars>
          <dgm:bulletEnabled val="1"/>
        </dgm:presLayoutVars>
      </dgm:prSet>
      <dgm:spPr/>
    </dgm:pt>
    <dgm:pt modelId="{12862FFC-88B9-48CD-8A2D-BAFF0A733877}" type="pres">
      <dgm:prSet presAssocID="{FF2ADBAB-B8DA-446F-997F-3E851DA0CB33}" presName="sibTrans" presStyleCnt="0"/>
      <dgm:spPr/>
    </dgm:pt>
    <dgm:pt modelId="{19ACFE27-43C7-49FC-BF02-CD4E3400BBF8}" type="pres">
      <dgm:prSet presAssocID="{819D7FFB-D7F1-450B-A7F8-2BE46612F4DC}" presName="node" presStyleLbl="node1" presStyleIdx="2" presStyleCnt="5">
        <dgm:presLayoutVars>
          <dgm:bulletEnabled val="1"/>
        </dgm:presLayoutVars>
      </dgm:prSet>
      <dgm:spPr/>
    </dgm:pt>
    <dgm:pt modelId="{F40587BB-BE08-4102-AB3C-94390B404E87}" type="pres">
      <dgm:prSet presAssocID="{6F5B65E8-039B-4C17-BDD4-18C99B7F6C4D}" presName="sibTrans" presStyleCnt="0"/>
      <dgm:spPr/>
    </dgm:pt>
    <dgm:pt modelId="{911B79D2-68A1-494C-A23F-610A29DEEAE8}" type="pres">
      <dgm:prSet presAssocID="{9B8CF04C-138E-4179-95D5-83F3914ECF47}" presName="node" presStyleLbl="node1" presStyleIdx="3" presStyleCnt="5">
        <dgm:presLayoutVars>
          <dgm:bulletEnabled val="1"/>
        </dgm:presLayoutVars>
      </dgm:prSet>
      <dgm:spPr/>
    </dgm:pt>
    <dgm:pt modelId="{E2B85246-FBC5-4B83-8B80-EDF93A175FF6}" type="pres">
      <dgm:prSet presAssocID="{56D9B7E7-A830-45E9-865E-CD9AA724D8E5}" presName="sibTrans" presStyleCnt="0"/>
      <dgm:spPr/>
    </dgm:pt>
    <dgm:pt modelId="{7E93FFB3-4286-4B15-9CD1-CA99F80DD45E}" type="pres">
      <dgm:prSet presAssocID="{98B83730-F641-40B8-A454-50772DFCE2F6}" presName="node" presStyleLbl="node1" presStyleIdx="4" presStyleCnt="5">
        <dgm:presLayoutVars>
          <dgm:bulletEnabled val="1"/>
        </dgm:presLayoutVars>
      </dgm:prSet>
      <dgm:spPr/>
    </dgm:pt>
  </dgm:ptLst>
  <dgm:cxnLst>
    <dgm:cxn modelId="{DFA9243B-E27E-4A55-AB5F-4EF8DC84F756}" srcId="{3321A9EB-F826-46C1-AEF4-59366AD01085}" destId="{F5DCA51D-CAE2-46E2-A37B-6D717F5D19DA}" srcOrd="0" destOrd="0" parTransId="{DE4DB014-ECA9-4936-8AC0-8D9EA3891BBA}" sibTransId="{42629BF9-EDC6-4634-83A4-AA5760A20ACD}"/>
    <dgm:cxn modelId="{51D13754-92B4-4A77-8DC4-48F7ADBCAD87}" type="presOf" srcId="{819D7FFB-D7F1-450B-A7F8-2BE46612F4DC}" destId="{19ACFE27-43C7-49FC-BF02-CD4E3400BBF8}" srcOrd="0" destOrd="0" presId="urn:microsoft.com/office/officeart/2005/8/layout/default"/>
    <dgm:cxn modelId="{33D80377-1C3A-49BC-AC2B-9B0E141BCFB1}" srcId="{3321A9EB-F826-46C1-AEF4-59366AD01085}" destId="{819D7FFB-D7F1-450B-A7F8-2BE46612F4DC}" srcOrd="2" destOrd="0" parTransId="{28AD3B16-6C0A-465F-8490-7BA8B91BA44E}" sibTransId="{6F5B65E8-039B-4C17-BDD4-18C99B7F6C4D}"/>
    <dgm:cxn modelId="{71501C7B-12B4-4392-BE76-394AD45C38DC}" type="presOf" srcId="{98B83730-F641-40B8-A454-50772DFCE2F6}" destId="{7E93FFB3-4286-4B15-9CD1-CA99F80DD45E}" srcOrd="0" destOrd="0" presId="urn:microsoft.com/office/officeart/2005/8/layout/default"/>
    <dgm:cxn modelId="{AF05037D-CC12-462D-AF42-FE6895040666}" type="presOf" srcId="{3321A9EB-F826-46C1-AEF4-59366AD01085}" destId="{646F64CB-B8F4-4D58-88F7-24239F08D298}" srcOrd="0" destOrd="0" presId="urn:microsoft.com/office/officeart/2005/8/layout/default"/>
    <dgm:cxn modelId="{1A13F17E-6A54-4FF3-81E1-DE201577BC3B}" type="presOf" srcId="{F5DCA51D-CAE2-46E2-A37B-6D717F5D19DA}" destId="{43DE5790-E023-46DE-8A2C-81BF92DB436C}" srcOrd="0" destOrd="0" presId="urn:microsoft.com/office/officeart/2005/8/layout/default"/>
    <dgm:cxn modelId="{CC541288-576F-41B3-A087-2CA1213E9D70}" srcId="{3321A9EB-F826-46C1-AEF4-59366AD01085}" destId="{D4BAACCA-E842-48CC-8B7E-34F58F14C23B}" srcOrd="1" destOrd="0" parTransId="{2158BDD4-E825-4247-808F-9587E593F675}" sibTransId="{FF2ADBAB-B8DA-446F-997F-3E851DA0CB33}"/>
    <dgm:cxn modelId="{6E103F9E-CB93-4B3A-B4A5-8AB912E126B6}" srcId="{3321A9EB-F826-46C1-AEF4-59366AD01085}" destId="{9B8CF04C-138E-4179-95D5-83F3914ECF47}" srcOrd="3" destOrd="0" parTransId="{B61E38FD-E1FB-481D-BF9F-3D606E65AAB5}" sibTransId="{56D9B7E7-A830-45E9-865E-CD9AA724D8E5}"/>
    <dgm:cxn modelId="{7F2A8B9F-34BC-4E8A-B489-9C4E1E13B111}" type="presOf" srcId="{9B8CF04C-138E-4179-95D5-83F3914ECF47}" destId="{911B79D2-68A1-494C-A23F-610A29DEEAE8}" srcOrd="0" destOrd="0" presId="urn:microsoft.com/office/officeart/2005/8/layout/default"/>
    <dgm:cxn modelId="{9ACF1EDE-C249-4337-B27E-ECD182BD64A7}" type="presOf" srcId="{D4BAACCA-E842-48CC-8B7E-34F58F14C23B}" destId="{A8872F38-5B35-4859-92FE-0BE7110CC301}" srcOrd="0" destOrd="0" presId="urn:microsoft.com/office/officeart/2005/8/layout/default"/>
    <dgm:cxn modelId="{18D0F6E9-DB46-4DA4-8D77-1DEFA0909C37}" srcId="{3321A9EB-F826-46C1-AEF4-59366AD01085}" destId="{98B83730-F641-40B8-A454-50772DFCE2F6}" srcOrd="4" destOrd="0" parTransId="{52CABB54-4E23-41B1-B5D9-0301EC156EBD}" sibTransId="{8A00CFAE-4816-46B6-8923-013A134A3756}"/>
    <dgm:cxn modelId="{EBAA6C38-06D7-40E9-AC0A-C43F68508342}" type="presParOf" srcId="{646F64CB-B8F4-4D58-88F7-24239F08D298}" destId="{43DE5790-E023-46DE-8A2C-81BF92DB436C}" srcOrd="0" destOrd="0" presId="urn:microsoft.com/office/officeart/2005/8/layout/default"/>
    <dgm:cxn modelId="{F9902A9A-736B-47DC-8A0C-77E41D0F00D4}" type="presParOf" srcId="{646F64CB-B8F4-4D58-88F7-24239F08D298}" destId="{BFFC4BC7-5E4D-4231-94E7-EC8A9E5CEBFC}" srcOrd="1" destOrd="0" presId="urn:microsoft.com/office/officeart/2005/8/layout/default"/>
    <dgm:cxn modelId="{CC0CC301-B230-4CB4-9B30-8F440308313A}" type="presParOf" srcId="{646F64CB-B8F4-4D58-88F7-24239F08D298}" destId="{A8872F38-5B35-4859-92FE-0BE7110CC301}" srcOrd="2" destOrd="0" presId="urn:microsoft.com/office/officeart/2005/8/layout/default"/>
    <dgm:cxn modelId="{935B860D-8AD4-4406-AAD9-BC2F5933B0EA}" type="presParOf" srcId="{646F64CB-B8F4-4D58-88F7-24239F08D298}" destId="{12862FFC-88B9-48CD-8A2D-BAFF0A733877}" srcOrd="3" destOrd="0" presId="urn:microsoft.com/office/officeart/2005/8/layout/default"/>
    <dgm:cxn modelId="{6C55B6D4-C25F-4494-8A27-6B2D5A0FDC49}" type="presParOf" srcId="{646F64CB-B8F4-4D58-88F7-24239F08D298}" destId="{19ACFE27-43C7-49FC-BF02-CD4E3400BBF8}" srcOrd="4" destOrd="0" presId="urn:microsoft.com/office/officeart/2005/8/layout/default"/>
    <dgm:cxn modelId="{E116C473-AA52-4EAC-88A9-75F3C7E41014}" type="presParOf" srcId="{646F64CB-B8F4-4D58-88F7-24239F08D298}" destId="{F40587BB-BE08-4102-AB3C-94390B404E87}" srcOrd="5" destOrd="0" presId="urn:microsoft.com/office/officeart/2005/8/layout/default"/>
    <dgm:cxn modelId="{8DD2DA2E-3A12-4A3D-9E3C-D8D507A93BE9}" type="presParOf" srcId="{646F64CB-B8F4-4D58-88F7-24239F08D298}" destId="{911B79D2-68A1-494C-A23F-610A29DEEAE8}" srcOrd="6" destOrd="0" presId="urn:microsoft.com/office/officeart/2005/8/layout/default"/>
    <dgm:cxn modelId="{B6D2495E-862E-4399-82D5-11543B6A0AC0}" type="presParOf" srcId="{646F64CB-B8F4-4D58-88F7-24239F08D298}" destId="{E2B85246-FBC5-4B83-8B80-EDF93A175FF6}" srcOrd="7" destOrd="0" presId="urn:microsoft.com/office/officeart/2005/8/layout/default"/>
    <dgm:cxn modelId="{385A02C1-1014-4AB8-A0E1-87B889D73C65}" type="presParOf" srcId="{646F64CB-B8F4-4D58-88F7-24239F08D298}" destId="{7E93FFB3-4286-4B15-9CD1-CA99F80DD45E}"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DE5790-E023-46DE-8A2C-81BF92DB436C}">
      <dsp:nvSpPr>
        <dsp:cNvPr id="0" name=""/>
        <dsp:cNvSpPr/>
      </dsp:nvSpPr>
      <dsp:spPr>
        <a:xfrm>
          <a:off x="1174326" y="1088"/>
          <a:ext cx="2341557" cy="1404934"/>
        </a:xfrm>
        <a:prstGeom prst="rect">
          <a:avLst/>
        </a:prstGeom>
        <a:solidFill>
          <a:srgbClr val="00B05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GB" sz="3600" kern="1200" dirty="0"/>
            <a:t>Electricity production</a:t>
          </a:r>
        </a:p>
      </dsp:txBody>
      <dsp:txXfrm>
        <a:off x="1174326" y="1088"/>
        <a:ext cx="2341557" cy="1404934"/>
      </dsp:txXfrm>
    </dsp:sp>
    <dsp:sp modelId="{A8872F38-5B35-4859-92FE-0BE7110CC301}">
      <dsp:nvSpPr>
        <dsp:cNvPr id="0" name=""/>
        <dsp:cNvSpPr/>
      </dsp:nvSpPr>
      <dsp:spPr>
        <a:xfrm>
          <a:off x="3750040" y="1088"/>
          <a:ext cx="2341557" cy="1404934"/>
        </a:xfrm>
        <a:prstGeom prst="rect">
          <a:avLst/>
        </a:prstGeom>
        <a:solidFill>
          <a:srgbClr val="C0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GB" sz="3600" kern="1200" dirty="0"/>
            <a:t>Cooling / heating</a:t>
          </a:r>
        </a:p>
      </dsp:txBody>
      <dsp:txXfrm>
        <a:off x="3750040" y="1088"/>
        <a:ext cx="2341557" cy="1404934"/>
      </dsp:txXfrm>
    </dsp:sp>
    <dsp:sp modelId="{19ACFE27-43C7-49FC-BF02-CD4E3400BBF8}">
      <dsp:nvSpPr>
        <dsp:cNvPr id="0" name=""/>
        <dsp:cNvSpPr/>
      </dsp:nvSpPr>
      <dsp:spPr>
        <a:xfrm>
          <a:off x="1174326" y="1640179"/>
          <a:ext cx="2341557" cy="1404934"/>
        </a:xfrm>
        <a:prstGeom prst="rect">
          <a:avLst/>
        </a:prstGeom>
        <a:solidFill>
          <a:srgbClr val="FFC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GB" sz="3600" kern="1200" dirty="0"/>
            <a:t>Road transport</a:t>
          </a:r>
        </a:p>
      </dsp:txBody>
      <dsp:txXfrm>
        <a:off x="1174326" y="1640179"/>
        <a:ext cx="2341557" cy="1404934"/>
      </dsp:txXfrm>
    </dsp:sp>
    <dsp:sp modelId="{911B79D2-68A1-494C-A23F-610A29DEEAE8}">
      <dsp:nvSpPr>
        <dsp:cNvPr id="0" name=""/>
        <dsp:cNvSpPr/>
      </dsp:nvSpPr>
      <dsp:spPr>
        <a:xfrm>
          <a:off x="3750040" y="1640179"/>
          <a:ext cx="2341557" cy="1404934"/>
        </a:xfrm>
        <a:prstGeom prst="rect">
          <a:avLst/>
        </a:prstGeom>
        <a:solidFill>
          <a:srgbClr val="0070C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GB" sz="3600" kern="1200" dirty="0"/>
            <a:t>Maritime transport</a:t>
          </a:r>
        </a:p>
      </dsp:txBody>
      <dsp:txXfrm>
        <a:off x="3750040" y="1640179"/>
        <a:ext cx="2341557" cy="1404934"/>
      </dsp:txXfrm>
    </dsp:sp>
    <dsp:sp modelId="{7E93FFB3-4286-4B15-9CD1-CA99F80DD45E}">
      <dsp:nvSpPr>
        <dsp:cNvPr id="0" name=""/>
        <dsp:cNvSpPr/>
      </dsp:nvSpPr>
      <dsp:spPr>
        <a:xfrm>
          <a:off x="2462183" y="3279269"/>
          <a:ext cx="2341557" cy="1404934"/>
        </a:xfrm>
        <a:prstGeom prst="rect">
          <a:avLst/>
        </a:prstGeom>
        <a:solidFill>
          <a:srgbClr val="7030A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hr-HR" sz="3600" kern="1200" dirty="0"/>
            <a:t>A</a:t>
          </a:r>
          <a:r>
            <a:rPr lang="en-GB" sz="3600" kern="1200" dirty="0" err="1"/>
            <a:t>wareness</a:t>
          </a:r>
          <a:r>
            <a:rPr lang="en-GB" sz="3600" kern="1200" dirty="0"/>
            <a:t> raising</a:t>
          </a:r>
        </a:p>
      </dsp:txBody>
      <dsp:txXfrm>
        <a:off x="2462183" y="3279269"/>
        <a:ext cx="2341557" cy="1404934"/>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Calibri Light" panose="020F0302020204030204" pitchFamily="34" charset="0"/>
              </a:defRPr>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Calibri Light" panose="020F0302020204030204" pitchFamily="34" charset="0"/>
              </a:defRPr>
            </a:lvl1pPr>
          </a:lstStyle>
          <a:p>
            <a:fld id="{C5916B90-2F3A-442F-8C7F-2F54E7BD4EDE}" type="datetimeFigureOut">
              <a:rPr lang="en-GB" smtClean="0"/>
              <a:pPr/>
              <a:t>14/11/2024</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Calibri Light" panose="020F0302020204030204" pitchFamily="34" charset="0"/>
              </a:defRPr>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Calibri Light" panose="020F0302020204030204" pitchFamily="34" charset="0"/>
              </a:defRPr>
            </a:lvl1pPr>
          </a:lstStyle>
          <a:p>
            <a:fld id="{48A96D96-1E91-4406-A9AF-0BCFD9254BF0}" type="slidenum">
              <a:rPr lang="en-GB" smtClean="0"/>
              <a:pPr/>
              <a:t>‹#›</a:t>
            </a:fld>
            <a:endParaRPr lang="en-GB" dirty="0"/>
          </a:p>
        </p:txBody>
      </p:sp>
    </p:spTree>
    <p:extLst>
      <p:ext uri="{BB962C8B-B14F-4D97-AF65-F5344CB8AC3E}">
        <p14:creationId xmlns:p14="http://schemas.microsoft.com/office/powerpoint/2010/main" val="1784746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alibri Light" panose="020F0302020204030204" pitchFamily="34" charset="0"/>
        <a:ea typeface="+mn-ea"/>
        <a:cs typeface="+mn-cs"/>
      </a:defRPr>
    </a:lvl1pPr>
    <a:lvl2pPr marL="457200" algn="l" defTabSz="914400" rtl="0" eaLnBrk="1" latinLnBrk="0" hangingPunct="1">
      <a:defRPr sz="1200" kern="1200">
        <a:solidFill>
          <a:schemeClr val="tx1"/>
        </a:solidFill>
        <a:latin typeface="Calibri Light" panose="020F0302020204030204" pitchFamily="34" charset="0"/>
        <a:ea typeface="+mn-ea"/>
        <a:cs typeface="+mn-cs"/>
      </a:defRPr>
    </a:lvl2pPr>
    <a:lvl3pPr marL="914400" algn="l" defTabSz="914400" rtl="0" eaLnBrk="1" latinLnBrk="0" hangingPunct="1">
      <a:defRPr sz="1200" kern="1200">
        <a:solidFill>
          <a:schemeClr val="tx1"/>
        </a:solidFill>
        <a:latin typeface="Calibri Light" panose="020F0302020204030204" pitchFamily="34" charset="0"/>
        <a:ea typeface="+mn-ea"/>
        <a:cs typeface="+mn-cs"/>
      </a:defRPr>
    </a:lvl3pPr>
    <a:lvl4pPr marL="1371600" algn="l" defTabSz="914400" rtl="0" eaLnBrk="1" latinLnBrk="0" hangingPunct="1">
      <a:defRPr sz="1200" kern="1200">
        <a:solidFill>
          <a:schemeClr val="tx1"/>
        </a:solidFill>
        <a:latin typeface="Calibri Light" panose="020F0302020204030204" pitchFamily="34" charset="0"/>
        <a:ea typeface="+mn-ea"/>
        <a:cs typeface="+mn-cs"/>
      </a:defRPr>
    </a:lvl4pPr>
    <a:lvl5pPr marL="1828800" algn="l" defTabSz="914400" rtl="0" eaLnBrk="1" latinLnBrk="0" hangingPunct="1">
      <a:defRPr sz="1200" kern="1200">
        <a:solidFill>
          <a:schemeClr val="tx1"/>
        </a:solidFill>
        <a:latin typeface="Calibri Light" panose="020F03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Aptos" panose="020B0004020202020204" pitchFamily="34" charset="0"/>
                <a:ea typeface="Aptos" panose="020B0004020202020204" pitchFamily="34" charset="0"/>
                <a:cs typeface="Times New Roman" panose="02020603050405020304" pitchFamily="18" charset="0"/>
              </a:rPr>
              <a:t>Those of you who have been lucky to visit Cres know that the island is very green, thanks to its rich vegetation. Both Cres and </a:t>
            </a:r>
            <a:r>
              <a:rPr lang="en-GB" sz="1800" dirty="0" err="1">
                <a:effectLst/>
                <a:latin typeface="Aptos" panose="020B0004020202020204" pitchFamily="34" charset="0"/>
                <a:ea typeface="Aptos" panose="020B0004020202020204" pitchFamily="34" charset="0"/>
                <a:cs typeface="Times New Roman" panose="02020603050405020304" pitchFamily="18" charset="0"/>
              </a:rPr>
              <a:t>Lošinj</a:t>
            </a:r>
            <a:r>
              <a:rPr lang="en-GB" sz="1800" dirty="0">
                <a:effectLst/>
                <a:latin typeface="Aptos" panose="020B0004020202020204" pitchFamily="34" charset="0"/>
                <a:ea typeface="Aptos" panose="020B0004020202020204" pitchFamily="34" charset="0"/>
                <a:cs typeface="Times New Roman" panose="02020603050405020304" pitchFamily="18" charset="0"/>
              </a:rPr>
              <a:t> are investing a lot to become also recognized and labelled as sustainable green tourist destinations and energy transition initiatives can help a lot.</a:t>
            </a:r>
            <a:endParaRPr lang="en-GB" dirty="0"/>
          </a:p>
        </p:txBody>
      </p:sp>
      <p:sp>
        <p:nvSpPr>
          <p:cNvPr id="4" name="Slide Number Placeholder 3"/>
          <p:cNvSpPr>
            <a:spLocks noGrp="1"/>
          </p:cNvSpPr>
          <p:nvPr>
            <p:ph type="sldNum" sz="quarter" idx="5"/>
          </p:nvPr>
        </p:nvSpPr>
        <p:spPr/>
        <p:txBody>
          <a:bodyPr/>
          <a:lstStyle/>
          <a:p>
            <a:fld id="{48A96D96-1E91-4406-A9AF-0BCFD9254BF0}" type="slidenum">
              <a:rPr lang="en-GB" smtClean="0"/>
              <a:pPr/>
              <a:t>2</a:t>
            </a:fld>
            <a:endParaRPr lang="en-GB" dirty="0"/>
          </a:p>
        </p:txBody>
      </p:sp>
    </p:spTree>
    <p:extLst>
      <p:ext uri="{BB962C8B-B14F-4D97-AF65-F5344CB8AC3E}">
        <p14:creationId xmlns:p14="http://schemas.microsoft.com/office/powerpoint/2010/main" val="42634506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D841C-77EC-7979-E08A-9027B35526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680DED-752B-4B56-83A2-7A23296284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291FD4-9E1E-8A13-3025-E1323FBF9395}"/>
              </a:ext>
            </a:extLst>
          </p:cNvPr>
          <p:cNvSpPr>
            <a:spLocks noGrp="1"/>
          </p:cNvSpPr>
          <p:nvPr>
            <p:ph type="body" idx="1"/>
          </p:nvPr>
        </p:nvSpPr>
        <p:spPr/>
        <p:txBody>
          <a:bodyPr/>
          <a:lstStyle/>
          <a:p>
            <a:r>
              <a:rPr lang="en-GB" sz="1800" dirty="0">
                <a:effectLst/>
                <a:latin typeface="Aptos" panose="020B0004020202020204" pitchFamily="34" charset="0"/>
                <a:ea typeface="Aptos" panose="020B0004020202020204" pitchFamily="34" charset="0"/>
                <a:cs typeface="Times New Roman" panose="02020603050405020304" pitchFamily="18" charset="0"/>
              </a:rPr>
              <a:t>Since the Town of Cres is investing significant efforts to set up an energy community that would enable the public organizations, business companies and citizens to share the electricity among each other, </a:t>
            </a:r>
            <a:endParaRPr lang="en-GB" dirty="0"/>
          </a:p>
        </p:txBody>
      </p:sp>
      <p:sp>
        <p:nvSpPr>
          <p:cNvPr id="4" name="Slide Number Placeholder 3">
            <a:extLst>
              <a:ext uri="{FF2B5EF4-FFF2-40B4-BE49-F238E27FC236}">
                <a16:creationId xmlns:a16="http://schemas.microsoft.com/office/drawing/2014/main" id="{2158FA04-8E2F-3850-8532-F781F2B2B788}"/>
              </a:ext>
            </a:extLst>
          </p:cNvPr>
          <p:cNvSpPr>
            <a:spLocks noGrp="1"/>
          </p:cNvSpPr>
          <p:nvPr>
            <p:ph type="sldNum" sz="quarter" idx="5"/>
          </p:nvPr>
        </p:nvSpPr>
        <p:spPr/>
        <p:txBody>
          <a:bodyPr/>
          <a:lstStyle/>
          <a:p>
            <a:fld id="{48A96D96-1E91-4406-A9AF-0BCFD9254BF0}" type="slidenum">
              <a:rPr lang="en-GB" smtClean="0"/>
              <a:pPr/>
              <a:t>11</a:t>
            </a:fld>
            <a:endParaRPr lang="en-GB" dirty="0"/>
          </a:p>
        </p:txBody>
      </p:sp>
    </p:spTree>
    <p:extLst>
      <p:ext uri="{BB962C8B-B14F-4D97-AF65-F5344CB8AC3E}">
        <p14:creationId xmlns:p14="http://schemas.microsoft.com/office/powerpoint/2010/main" val="32723040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874E37-1B04-A576-CEFE-2DBFA27DB3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4C7FF3-3499-3897-EB85-32F919CF09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D92CEC-1E4C-335A-873A-43FC114D5FBA}"/>
              </a:ext>
            </a:extLst>
          </p:cNvPr>
          <p:cNvSpPr>
            <a:spLocks noGrp="1"/>
          </p:cNvSpPr>
          <p:nvPr>
            <p:ph type="body" idx="1"/>
          </p:nvPr>
        </p:nvSpPr>
        <p:spPr/>
        <p:txBody>
          <a:bodyPr/>
          <a:lstStyle/>
          <a:p>
            <a:r>
              <a:rPr lang="en-GB" sz="1800" dirty="0">
                <a:effectLst/>
                <a:latin typeface="Aptos" panose="020B0004020202020204" pitchFamily="34" charset="0"/>
                <a:ea typeface="Aptos" panose="020B0004020202020204" pitchFamily="34" charset="0"/>
                <a:cs typeface="Times New Roman" panose="02020603050405020304" pitchFamily="18" charset="0"/>
              </a:rPr>
              <a:t>the hydrogen infrastructure consisting of electrolysers, innovative storage solutions with the possibility to transport the H2, the refuelling stations and the fuel cells would certainly add new values to the entire ecosystem and would offer new technical and business model solutions that can be complementary to the existing one.</a:t>
            </a:r>
            <a:endParaRPr lang="en-GB" dirty="0"/>
          </a:p>
        </p:txBody>
      </p:sp>
      <p:sp>
        <p:nvSpPr>
          <p:cNvPr id="4" name="Slide Number Placeholder 3">
            <a:extLst>
              <a:ext uri="{FF2B5EF4-FFF2-40B4-BE49-F238E27FC236}">
                <a16:creationId xmlns:a16="http://schemas.microsoft.com/office/drawing/2014/main" id="{311175D9-A07F-95E4-29E7-6FFA7362CA66}"/>
              </a:ext>
            </a:extLst>
          </p:cNvPr>
          <p:cNvSpPr>
            <a:spLocks noGrp="1"/>
          </p:cNvSpPr>
          <p:nvPr>
            <p:ph type="sldNum" sz="quarter" idx="5"/>
          </p:nvPr>
        </p:nvSpPr>
        <p:spPr/>
        <p:txBody>
          <a:bodyPr/>
          <a:lstStyle/>
          <a:p>
            <a:fld id="{48A96D96-1E91-4406-A9AF-0BCFD9254BF0}" type="slidenum">
              <a:rPr lang="en-GB" smtClean="0"/>
              <a:pPr/>
              <a:t>12</a:t>
            </a:fld>
            <a:endParaRPr lang="en-GB" dirty="0"/>
          </a:p>
        </p:txBody>
      </p:sp>
    </p:spTree>
    <p:extLst>
      <p:ext uri="{BB962C8B-B14F-4D97-AF65-F5344CB8AC3E}">
        <p14:creationId xmlns:p14="http://schemas.microsoft.com/office/powerpoint/2010/main" val="21008388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A65F55-36AD-5619-39C6-0B9FF19A00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0176C1-C964-9C88-0729-3D1875A104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DE34A1-5A7A-1527-CDE0-C43C510D7ECB}"/>
              </a:ext>
            </a:extLst>
          </p:cNvPr>
          <p:cNvSpPr>
            <a:spLocks noGrp="1"/>
          </p:cNvSpPr>
          <p:nvPr>
            <p:ph type="body" idx="1"/>
          </p:nvPr>
        </p:nvSpPr>
        <p:spPr/>
        <p:txBody>
          <a:bodyPr/>
          <a:lstStyle/>
          <a:p>
            <a:r>
              <a:rPr lang="en-GB" sz="1800" dirty="0">
                <a:effectLst/>
                <a:latin typeface="Aptos" panose="020B0004020202020204" pitchFamily="34" charset="0"/>
                <a:ea typeface="Aptos" panose="020B0004020202020204" pitchFamily="34" charset="0"/>
                <a:cs typeface="Times New Roman" panose="02020603050405020304" pitchFamily="18" charset="0"/>
              </a:rPr>
              <a:t>The fiscal capacity of the town of Cres, as well as the crowdfunding potential of the local community are limited and therefore we need …</a:t>
            </a:r>
            <a:endParaRPr lang="en-GB" dirty="0"/>
          </a:p>
        </p:txBody>
      </p:sp>
      <p:sp>
        <p:nvSpPr>
          <p:cNvPr id="4" name="Slide Number Placeholder 3">
            <a:extLst>
              <a:ext uri="{FF2B5EF4-FFF2-40B4-BE49-F238E27FC236}">
                <a16:creationId xmlns:a16="http://schemas.microsoft.com/office/drawing/2014/main" id="{4E2FEFD9-DB85-348C-9968-9C9A5266B244}"/>
              </a:ext>
            </a:extLst>
          </p:cNvPr>
          <p:cNvSpPr>
            <a:spLocks noGrp="1"/>
          </p:cNvSpPr>
          <p:nvPr>
            <p:ph type="sldNum" sz="quarter" idx="5"/>
          </p:nvPr>
        </p:nvSpPr>
        <p:spPr/>
        <p:txBody>
          <a:bodyPr/>
          <a:lstStyle/>
          <a:p>
            <a:fld id="{48A96D96-1E91-4406-A9AF-0BCFD9254BF0}" type="slidenum">
              <a:rPr lang="en-GB" smtClean="0"/>
              <a:pPr/>
              <a:t>13</a:t>
            </a:fld>
            <a:endParaRPr lang="en-GB" dirty="0"/>
          </a:p>
        </p:txBody>
      </p:sp>
    </p:spTree>
    <p:extLst>
      <p:ext uri="{BB962C8B-B14F-4D97-AF65-F5344CB8AC3E}">
        <p14:creationId xmlns:p14="http://schemas.microsoft.com/office/powerpoint/2010/main" val="14723134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8A96D96-1E91-4406-A9AF-0BCFD9254BF0}" type="slidenum">
              <a:rPr lang="en-GB" smtClean="0"/>
              <a:pPr/>
              <a:t>14</a:t>
            </a:fld>
            <a:endParaRPr lang="en-GB" dirty="0"/>
          </a:p>
        </p:txBody>
      </p:sp>
    </p:spTree>
    <p:extLst>
      <p:ext uri="{BB962C8B-B14F-4D97-AF65-F5344CB8AC3E}">
        <p14:creationId xmlns:p14="http://schemas.microsoft.com/office/powerpoint/2010/main" val="4191763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E7F8A7-2DD2-E50E-0E1E-7BA27D1588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89C04E-A47B-56E4-F97A-6FE87B88B3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53945E-8D31-9C2E-620D-A9618D6FAD0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6D34274-84A0-F3B4-C9C3-D493F6927B36}"/>
              </a:ext>
            </a:extLst>
          </p:cNvPr>
          <p:cNvSpPr>
            <a:spLocks noGrp="1"/>
          </p:cNvSpPr>
          <p:nvPr>
            <p:ph type="sldNum" sz="quarter" idx="5"/>
          </p:nvPr>
        </p:nvSpPr>
        <p:spPr/>
        <p:txBody>
          <a:bodyPr/>
          <a:lstStyle/>
          <a:p>
            <a:fld id="{48A96D96-1E91-4406-A9AF-0BCFD9254BF0}" type="slidenum">
              <a:rPr lang="en-GB" smtClean="0"/>
              <a:pPr/>
              <a:t>3</a:t>
            </a:fld>
            <a:endParaRPr lang="en-GB" dirty="0"/>
          </a:p>
        </p:txBody>
      </p:sp>
    </p:spTree>
    <p:extLst>
      <p:ext uri="{BB962C8B-B14F-4D97-AF65-F5344CB8AC3E}">
        <p14:creationId xmlns:p14="http://schemas.microsoft.com/office/powerpoint/2010/main" val="1112546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4F0812-3FEE-1338-E5F6-CD03541CF8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337BCC-51B0-F6A5-FC14-60ED1426DE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47F04B-C47A-49B3-4604-65A5ED901AE9}"/>
              </a:ext>
            </a:extLst>
          </p:cNvPr>
          <p:cNvSpPr>
            <a:spLocks noGrp="1"/>
          </p:cNvSpPr>
          <p:nvPr>
            <p:ph type="body" idx="1"/>
          </p:nvPr>
        </p:nvSpPr>
        <p:spPr/>
        <p:txBody>
          <a:bodyPr/>
          <a:lstStyle/>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In 2019 the Cres-</a:t>
            </a:r>
            <a:r>
              <a:rPr lang="en-GB" sz="1800" kern="100" dirty="0" err="1">
                <a:effectLst/>
                <a:latin typeface="Aptos" panose="020B0004020202020204" pitchFamily="34" charset="0"/>
                <a:ea typeface="Aptos" panose="020B0004020202020204" pitchFamily="34" charset="0"/>
                <a:cs typeface="Times New Roman" panose="02020603050405020304" pitchFamily="18" charset="0"/>
              </a:rPr>
              <a:t>Lošinj</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archipelago was selected by the Clean Energy for EU island Secretariat as one of the 6 pioneering islands that will receive technical assistance to write its Clean Energy Transition Agenda.</a:t>
            </a:r>
          </a:p>
          <a:p>
            <a:r>
              <a:rPr lang="en-GB" sz="1800" dirty="0">
                <a:effectLst/>
                <a:latin typeface="Aptos" panose="020B0004020202020204" pitchFamily="34" charset="0"/>
                <a:ea typeface="Aptos" panose="020B0004020202020204" pitchFamily="34" charset="0"/>
                <a:cs typeface="Times New Roman" panose="02020603050405020304" pitchFamily="18" charset="0"/>
              </a:rPr>
              <a:t>As you see, our vision relays a lot on community engagement.</a:t>
            </a:r>
            <a:endParaRPr lang="en-GB" dirty="0"/>
          </a:p>
        </p:txBody>
      </p:sp>
      <p:sp>
        <p:nvSpPr>
          <p:cNvPr id="4" name="Slide Number Placeholder 3">
            <a:extLst>
              <a:ext uri="{FF2B5EF4-FFF2-40B4-BE49-F238E27FC236}">
                <a16:creationId xmlns:a16="http://schemas.microsoft.com/office/drawing/2014/main" id="{C6BC4034-8E05-A70F-2AC7-119337314D2F}"/>
              </a:ext>
            </a:extLst>
          </p:cNvPr>
          <p:cNvSpPr>
            <a:spLocks noGrp="1"/>
          </p:cNvSpPr>
          <p:nvPr>
            <p:ph type="sldNum" sz="quarter" idx="5"/>
          </p:nvPr>
        </p:nvSpPr>
        <p:spPr/>
        <p:txBody>
          <a:bodyPr/>
          <a:lstStyle/>
          <a:p>
            <a:fld id="{48A96D96-1E91-4406-A9AF-0BCFD9254BF0}" type="slidenum">
              <a:rPr lang="en-GB" smtClean="0"/>
              <a:pPr/>
              <a:t>4</a:t>
            </a:fld>
            <a:endParaRPr lang="en-GB" dirty="0"/>
          </a:p>
        </p:txBody>
      </p:sp>
    </p:spTree>
    <p:extLst>
      <p:ext uri="{BB962C8B-B14F-4D97-AF65-F5344CB8AC3E}">
        <p14:creationId xmlns:p14="http://schemas.microsoft.com/office/powerpoint/2010/main" val="4913049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E4391-8C74-5B8B-342D-978098F684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883D11-096A-95CD-CDB6-B298D1A269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E2D3EF-FEE1-C0BE-A826-640C72C39F65}"/>
              </a:ext>
            </a:extLst>
          </p:cNvPr>
          <p:cNvSpPr>
            <a:spLocks noGrp="1"/>
          </p:cNvSpPr>
          <p:nvPr>
            <p:ph type="body" idx="1"/>
          </p:nvPr>
        </p:nvSpPr>
        <p:spPr/>
        <p:txBody>
          <a:bodyPr/>
          <a:lstStyle/>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Our CETA is based on four pillars:</a:t>
            </a:r>
          </a:p>
          <a:p>
            <a:pPr marL="342900" lvl="0" indent="-342900">
              <a:lnSpc>
                <a:spcPct val="107000"/>
              </a:lnSpc>
              <a:buFont typeface="Symbol" panose="05050102010706020507" pitchFamily="18" charset="2"/>
              <a:buChar cha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Electricity production </a:t>
            </a:r>
          </a:p>
          <a:p>
            <a:pPr marL="342900" lvl="0" indent="-342900">
              <a:lnSpc>
                <a:spcPct val="107000"/>
              </a:lnSpc>
              <a:buFont typeface="Symbol" panose="05050102010706020507" pitchFamily="18" charset="2"/>
              <a:buChar cha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Cooling / heating</a:t>
            </a:r>
          </a:p>
          <a:p>
            <a:pPr marL="342900" lvl="0" indent="-342900">
              <a:lnSpc>
                <a:spcPct val="107000"/>
              </a:lnSpc>
              <a:buFont typeface="Symbol" panose="05050102010706020507" pitchFamily="18" charset="2"/>
              <a:buChar cha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Road transport</a:t>
            </a:r>
          </a:p>
          <a:p>
            <a:pPr marL="342900" lvl="0" indent="-342900">
              <a:lnSpc>
                <a:spcPct val="107000"/>
              </a:lnSpc>
              <a:spcAft>
                <a:spcPts val="800"/>
              </a:spcAft>
              <a:buFont typeface="Symbol" panose="05050102010706020507" pitchFamily="18" charset="2"/>
              <a:buChar cha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Maritime transport</a:t>
            </a:r>
          </a:p>
          <a:p>
            <a:r>
              <a:rPr lang="en-GB" sz="1800" dirty="0">
                <a:effectLst/>
                <a:latin typeface="Aptos" panose="020B0004020202020204" pitchFamily="34" charset="0"/>
                <a:ea typeface="Aptos" panose="020B0004020202020204" pitchFamily="34" charset="0"/>
                <a:cs typeface="Times New Roman" panose="02020603050405020304" pitchFamily="18" charset="0"/>
              </a:rPr>
              <a:t>As horizontal topic we have awareness raising and stakeholders’ engagement</a:t>
            </a:r>
            <a:endParaRPr lang="en-GB" dirty="0"/>
          </a:p>
        </p:txBody>
      </p:sp>
      <p:sp>
        <p:nvSpPr>
          <p:cNvPr id="4" name="Slide Number Placeholder 3">
            <a:extLst>
              <a:ext uri="{FF2B5EF4-FFF2-40B4-BE49-F238E27FC236}">
                <a16:creationId xmlns:a16="http://schemas.microsoft.com/office/drawing/2014/main" id="{9B796CB3-D13E-38CD-3363-25E824DE3166}"/>
              </a:ext>
            </a:extLst>
          </p:cNvPr>
          <p:cNvSpPr>
            <a:spLocks noGrp="1"/>
          </p:cNvSpPr>
          <p:nvPr>
            <p:ph type="sldNum" sz="quarter" idx="5"/>
          </p:nvPr>
        </p:nvSpPr>
        <p:spPr/>
        <p:txBody>
          <a:bodyPr/>
          <a:lstStyle/>
          <a:p>
            <a:fld id="{48A96D96-1E91-4406-A9AF-0BCFD9254BF0}" type="slidenum">
              <a:rPr lang="en-GB" smtClean="0"/>
              <a:pPr/>
              <a:t>5</a:t>
            </a:fld>
            <a:endParaRPr lang="en-GB" dirty="0"/>
          </a:p>
        </p:txBody>
      </p:sp>
    </p:spTree>
    <p:extLst>
      <p:ext uri="{BB962C8B-B14F-4D97-AF65-F5344CB8AC3E}">
        <p14:creationId xmlns:p14="http://schemas.microsoft.com/office/powerpoint/2010/main" val="1494476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Aptos" panose="020B0004020202020204" pitchFamily="34" charset="0"/>
                <a:ea typeface="Aptos" panose="020B0004020202020204" pitchFamily="34" charset="0"/>
                <a:cs typeface="Times New Roman" panose="02020603050405020304" pitchFamily="18" charset="0"/>
              </a:rPr>
              <a:t>Since 2019 we have been engaged in many different projects and initiatives</a:t>
            </a:r>
            <a:endParaRPr lang="en-GB" dirty="0"/>
          </a:p>
        </p:txBody>
      </p:sp>
      <p:sp>
        <p:nvSpPr>
          <p:cNvPr id="4" name="Slide Number Placeholder 3"/>
          <p:cNvSpPr>
            <a:spLocks noGrp="1"/>
          </p:cNvSpPr>
          <p:nvPr>
            <p:ph type="sldNum" sz="quarter" idx="5"/>
          </p:nvPr>
        </p:nvSpPr>
        <p:spPr/>
        <p:txBody>
          <a:bodyPr/>
          <a:lstStyle/>
          <a:p>
            <a:fld id="{48A96D96-1E91-4406-A9AF-0BCFD9254BF0}" type="slidenum">
              <a:rPr lang="en-GB" smtClean="0"/>
              <a:pPr/>
              <a:t>6</a:t>
            </a:fld>
            <a:endParaRPr lang="en-GB" dirty="0"/>
          </a:p>
        </p:txBody>
      </p:sp>
    </p:spTree>
    <p:extLst>
      <p:ext uri="{BB962C8B-B14F-4D97-AF65-F5344CB8AC3E}">
        <p14:creationId xmlns:p14="http://schemas.microsoft.com/office/powerpoint/2010/main" val="38484950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D93084-348E-8808-1A1E-4A4F8DC313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86027D-93B0-4A18-F9E5-9AD600DB31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FB7D5C-6C30-7A13-32DE-D2482F3D1E92}"/>
              </a:ext>
            </a:extLst>
          </p:cNvPr>
          <p:cNvSpPr>
            <a:spLocks noGrp="1"/>
          </p:cNvSpPr>
          <p:nvPr>
            <p:ph type="body" idx="1"/>
          </p:nvPr>
        </p:nvSpPr>
        <p:spPr/>
        <p:txBody>
          <a:bodyPr/>
          <a:lstStyle/>
          <a:p>
            <a:r>
              <a:rPr lang="en-GB" sz="1800" dirty="0">
                <a:effectLst/>
                <a:latin typeface="Aptos" panose="020B0004020202020204" pitchFamily="34" charset="0"/>
                <a:ea typeface="Aptos" panose="020B0004020202020204" pitchFamily="34" charset="0"/>
                <a:cs typeface="Times New Roman" panose="02020603050405020304" pitchFamily="18" charset="0"/>
              </a:rPr>
              <a:t>either as partners or associated partners, testbed or pilot area providers, followers, … collaborating with different national and international partners</a:t>
            </a:r>
            <a:r>
              <a:rPr lang="hr-HR" sz="1800" dirty="0">
                <a:effectLst/>
                <a:latin typeface="Aptos" panose="020B0004020202020204" pitchFamily="34" charset="0"/>
                <a:ea typeface="Aptos" panose="020B0004020202020204" pitchFamily="34" charset="0"/>
                <a:cs typeface="Times New Roman" panose="02020603050405020304" pitchFamily="18" charset="0"/>
              </a:rPr>
              <a:t>. </a:t>
            </a:r>
            <a:r>
              <a:rPr lang="en-GB" sz="1800">
                <a:effectLst/>
                <a:latin typeface="Aptos" panose="020B0004020202020204" pitchFamily="34" charset="0"/>
                <a:ea typeface="Aptos" panose="020B0004020202020204" pitchFamily="34" charset="0"/>
                <a:cs typeface="Times New Roman" panose="02020603050405020304" pitchFamily="18" charset="0"/>
              </a:rPr>
              <a:t>Namely, many of them prefer to test some solutions on island which are used as small laboratories, a sort of testing grounds.</a:t>
            </a:r>
            <a:endParaRPr lang="en-GB" dirty="0"/>
          </a:p>
        </p:txBody>
      </p:sp>
      <p:sp>
        <p:nvSpPr>
          <p:cNvPr id="4" name="Slide Number Placeholder 3">
            <a:extLst>
              <a:ext uri="{FF2B5EF4-FFF2-40B4-BE49-F238E27FC236}">
                <a16:creationId xmlns:a16="http://schemas.microsoft.com/office/drawing/2014/main" id="{90B81EFB-B413-BBF2-84EC-156656C280F0}"/>
              </a:ext>
            </a:extLst>
          </p:cNvPr>
          <p:cNvSpPr>
            <a:spLocks noGrp="1"/>
          </p:cNvSpPr>
          <p:nvPr>
            <p:ph type="sldNum" sz="quarter" idx="5"/>
          </p:nvPr>
        </p:nvSpPr>
        <p:spPr/>
        <p:txBody>
          <a:bodyPr/>
          <a:lstStyle/>
          <a:p>
            <a:fld id="{48A96D96-1E91-4406-A9AF-0BCFD9254BF0}" type="slidenum">
              <a:rPr lang="en-GB" smtClean="0"/>
              <a:pPr/>
              <a:t>7</a:t>
            </a:fld>
            <a:endParaRPr lang="en-GB" dirty="0"/>
          </a:p>
        </p:txBody>
      </p:sp>
    </p:spTree>
    <p:extLst>
      <p:ext uri="{BB962C8B-B14F-4D97-AF65-F5344CB8AC3E}">
        <p14:creationId xmlns:p14="http://schemas.microsoft.com/office/powerpoint/2010/main" val="34771327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93D504-044E-5A76-BF74-47D63B25DF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2E9DC9-E706-1C1E-4A39-96E024E28C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74C44A-063D-1D86-8DA3-A1B5C78A52FE}"/>
              </a:ext>
            </a:extLst>
          </p:cNvPr>
          <p:cNvSpPr>
            <a:spLocks noGrp="1"/>
          </p:cNvSpPr>
          <p:nvPr>
            <p:ph type="body" idx="1"/>
          </p:nvPr>
        </p:nvSpPr>
        <p:spPr/>
        <p:txBody>
          <a:bodyPr/>
          <a:lstStyle/>
          <a:p>
            <a:r>
              <a:rPr lang="en-GB" sz="1800" dirty="0">
                <a:effectLst/>
                <a:latin typeface="Aptos" panose="020B0004020202020204" pitchFamily="34" charset="0"/>
                <a:ea typeface="Aptos" panose="020B0004020202020204" pitchFamily="34" charset="0"/>
                <a:cs typeface="Times New Roman" panose="02020603050405020304" pitchFamily="18" charset="0"/>
              </a:rPr>
              <a:t>The CETA proposed to solve the problem of the bio waste by using a biogas plant but the prefeasibility study shoed that there is not enough raw material of a sustainable implementation of such technology. We got in touch with the company Active Solera which proposed to use an innovative technology can process all organic waste, not only biomass, into green hydrogen. The Town of Cres, through its waste management company, will have to take care of the proper preparation of the waste that will be used by the processing plant and will need capital form different sources.</a:t>
            </a:r>
            <a:endParaRPr lang="en-GB" dirty="0"/>
          </a:p>
        </p:txBody>
      </p:sp>
      <p:sp>
        <p:nvSpPr>
          <p:cNvPr id="4" name="Slide Number Placeholder 3">
            <a:extLst>
              <a:ext uri="{FF2B5EF4-FFF2-40B4-BE49-F238E27FC236}">
                <a16:creationId xmlns:a16="http://schemas.microsoft.com/office/drawing/2014/main" id="{192D168E-25EA-7CDE-6D8D-7D5AC000EDB5}"/>
              </a:ext>
            </a:extLst>
          </p:cNvPr>
          <p:cNvSpPr>
            <a:spLocks noGrp="1"/>
          </p:cNvSpPr>
          <p:nvPr>
            <p:ph type="sldNum" sz="quarter" idx="5"/>
          </p:nvPr>
        </p:nvSpPr>
        <p:spPr/>
        <p:txBody>
          <a:bodyPr/>
          <a:lstStyle/>
          <a:p>
            <a:fld id="{48A96D96-1E91-4406-A9AF-0BCFD9254BF0}" type="slidenum">
              <a:rPr lang="en-GB" smtClean="0"/>
              <a:pPr/>
              <a:t>8</a:t>
            </a:fld>
            <a:endParaRPr lang="en-GB" dirty="0"/>
          </a:p>
        </p:txBody>
      </p:sp>
    </p:spTree>
    <p:extLst>
      <p:ext uri="{BB962C8B-B14F-4D97-AF65-F5344CB8AC3E}">
        <p14:creationId xmlns:p14="http://schemas.microsoft.com/office/powerpoint/2010/main" val="17177537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B928A8-11D6-AC04-5CFE-CEF7B61025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363361-7C26-5F0E-67BF-80D75E487E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31BE62-A285-EFF3-A71A-939F142AECB5}"/>
              </a:ext>
            </a:extLst>
          </p:cNvPr>
          <p:cNvSpPr>
            <a:spLocks noGrp="1"/>
          </p:cNvSpPr>
          <p:nvPr>
            <p:ph type="body" idx="1"/>
          </p:nvPr>
        </p:nvSpPr>
        <p:spPr/>
        <p:txBody>
          <a:bodyPr/>
          <a:lstStyle/>
          <a:p>
            <a:r>
              <a:rPr lang="en-GB" sz="1800" dirty="0">
                <a:effectLst/>
                <a:latin typeface="Aptos" panose="020B0004020202020204" pitchFamily="34" charset="0"/>
                <a:ea typeface="Aptos" panose="020B0004020202020204" pitchFamily="34" charset="0"/>
                <a:cs typeface="Times New Roman" panose="02020603050405020304" pitchFamily="18" charset="0"/>
              </a:rPr>
              <a:t>Having envisaged a stable source of green hydrogen we have started to think of using it to decarbonise the road transport, first of all for trucks used by our waste and water management companies.</a:t>
            </a:r>
            <a:endParaRPr lang="en-GB" dirty="0"/>
          </a:p>
        </p:txBody>
      </p:sp>
      <p:sp>
        <p:nvSpPr>
          <p:cNvPr id="4" name="Slide Number Placeholder 3">
            <a:extLst>
              <a:ext uri="{FF2B5EF4-FFF2-40B4-BE49-F238E27FC236}">
                <a16:creationId xmlns:a16="http://schemas.microsoft.com/office/drawing/2014/main" id="{F6A87FAF-1D7B-3E28-5601-DDEEDADBD0FA}"/>
              </a:ext>
            </a:extLst>
          </p:cNvPr>
          <p:cNvSpPr>
            <a:spLocks noGrp="1"/>
          </p:cNvSpPr>
          <p:nvPr>
            <p:ph type="sldNum" sz="quarter" idx="5"/>
          </p:nvPr>
        </p:nvSpPr>
        <p:spPr/>
        <p:txBody>
          <a:bodyPr/>
          <a:lstStyle/>
          <a:p>
            <a:fld id="{48A96D96-1E91-4406-A9AF-0BCFD9254BF0}" type="slidenum">
              <a:rPr lang="en-GB" smtClean="0"/>
              <a:pPr/>
              <a:t>9</a:t>
            </a:fld>
            <a:endParaRPr lang="en-GB" dirty="0"/>
          </a:p>
        </p:txBody>
      </p:sp>
    </p:spTree>
    <p:extLst>
      <p:ext uri="{BB962C8B-B14F-4D97-AF65-F5344CB8AC3E}">
        <p14:creationId xmlns:p14="http://schemas.microsoft.com/office/powerpoint/2010/main" val="7690800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6E8330-90AE-2F8C-4C8A-E521DEB6E0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02A967-0259-512A-9E81-77D9AB29C2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FE9DF7-C83D-684E-23DA-59BD744C170A}"/>
              </a:ext>
            </a:extLst>
          </p:cNvPr>
          <p:cNvSpPr>
            <a:spLocks noGrp="1"/>
          </p:cNvSpPr>
          <p:nvPr>
            <p:ph type="body" idx="1"/>
          </p:nvPr>
        </p:nvSpPr>
        <p:spPr/>
        <p:txBody>
          <a:bodyPr/>
          <a:lstStyle/>
          <a:p>
            <a:r>
              <a:rPr lang="en-GB" sz="1800" dirty="0">
                <a:effectLst/>
                <a:latin typeface="Aptos" panose="020B0004020202020204" pitchFamily="34" charset="0"/>
                <a:ea typeface="Aptos" panose="020B0004020202020204" pitchFamily="34" charset="0"/>
                <a:cs typeface="Times New Roman" panose="02020603050405020304" pitchFamily="18" charset="0"/>
              </a:rPr>
              <a:t>Several months ago, the Town of Cres was invited by Ecubes to join the North Adriatic Hydrogen </a:t>
            </a:r>
            <a:r>
              <a:rPr lang="en-GB" sz="1800" dirty="0" err="1">
                <a:effectLst/>
                <a:latin typeface="Aptos" panose="020B0004020202020204" pitchFamily="34" charset="0"/>
                <a:ea typeface="Aptos" panose="020B0004020202020204" pitchFamily="34" charset="0"/>
                <a:cs typeface="Times New Roman" panose="02020603050405020304" pitchFamily="18" charset="0"/>
              </a:rPr>
              <a:t>Valey</a:t>
            </a:r>
            <a:r>
              <a:rPr lang="en-GB" sz="1800" dirty="0">
                <a:effectLst/>
                <a:latin typeface="Aptos" panose="020B0004020202020204" pitchFamily="34" charset="0"/>
                <a:ea typeface="Aptos" panose="020B0004020202020204" pitchFamily="34" charset="0"/>
                <a:cs typeface="Times New Roman" panose="02020603050405020304" pitchFamily="18" charset="0"/>
              </a:rPr>
              <a:t> with a project that will install on the island an innovative clean hydrogen infrastructure with the ultimate goal to develop and put in operation a hydrogen hydrofoil highspeed foot passenger catamaran that would connect Cres with Rijeka. We have seen it as an opportunity to step also into the decarbonisation of the maritime transport.</a:t>
            </a:r>
            <a:endParaRPr lang="en-GB" dirty="0"/>
          </a:p>
        </p:txBody>
      </p:sp>
      <p:sp>
        <p:nvSpPr>
          <p:cNvPr id="4" name="Slide Number Placeholder 3">
            <a:extLst>
              <a:ext uri="{FF2B5EF4-FFF2-40B4-BE49-F238E27FC236}">
                <a16:creationId xmlns:a16="http://schemas.microsoft.com/office/drawing/2014/main" id="{01784924-8B03-7775-62C4-4D4D9BA4E4CD}"/>
              </a:ext>
            </a:extLst>
          </p:cNvPr>
          <p:cNvSpPr>
            <a:spLocks noGrp="1"/>
          </p:cNvSpPr>
          <p:nvPr>
            <p:ph type="sldNum" sz="quarter" idx="5"/>
          </p:nvPr>
        </p:nvSpPr>
        <p:spPr/>
        <p:txBody>
          <a:bodyPr/>
          <a:lstStyle/>
          <a:p>
            <a:fld id="{48A96D96-1E91-4406-A9AF-0BCFD9254BF0}" type="slidenum">
              <a:rPr lang="en-GB" smtClean="0"/>
              <a:pPr/>
              <a:t>10</a:t>
            </a:fld>
            <a:endParaRPr lang="en-GB" dirty="0"/>
          </a:p>
        </p:txBody>
      </p:sp>
    </p:spTree>
    <p:extLst>
      <p:ext uri="{BB962C8B-B14F-4D97-AF65-F5344CB8AC3E}">
        <p14:creationId xmlns:p14="http://schemas.microsoft.com/office/powerpoint/2010/main" val="36904021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529B2-7193-0C51-2660-1F4006D3564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BBE68D30-C75C-BD01-9789-3BCF6AE33D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B5DB6871-393C-FACE-086D-102D36F3ACBD}"/>
              </a:ext>
            </a:extLst>
          </p:cNvPr>
          <p:cNvSpPr>
            <a:spLocks noGrp="1"/>
          </p:cNvSpPr>
          <p:nvPr>
            <p:ph type="dt" sz="half" idx="10"/>
          </p:nvPr>
        </p:nvSpPr>
        <p:spPr/>
        <p:txBody>
          <a:bodyPr/>
          <a:lstStyle/>
          <a:p>
            <a:fld id="{56FD588B-E4AD-490D-97FE-ADC8A5974B31}" type="datetime1">
              <a:rPr lang="en-GB" smtClean="0"/>
              <a:t>14/11/2024</a:t>
            </a:fld>
            <a:endParaRPr lang="en-GB"/>
          </a:p>
        </p:txBody>
      </p:sp>
      <p:sp>
        <p:nvSpPr>
          <p:cNvPr id="5" name="Footer Placeholder 4">
            <a:extLst>
              <a:ext uri="{FF2B5EF4-FFF2-40B4-BE49-F238E27FC236}">
                <a16:creationId xmlns:a16="http://schemas.microsoft.com/office/drawing/2014/main" id="{646706DC-1A58-CEBB-702D-C471E4A2E48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51151B6-416D-F65A-CD18-D2FA9115DF66}"/>
              </a:ext>
            </a:extLst>
          </p:cNvPr>
          <p:cNvSpPr>
            <a:spLocks noGrp="1"/>
          </p:cNvSpPr>
          <p:nvPr>
            <p:ph type="sldNum" sz="quarter" idx="12"/>
          </p:nvPr>
        </p:nvSpPr>
        <p:spPr/>
        <p:txBody>
          <a:bodyPr/>
          <a:lstStyle/>
          <a:p>
            <a:fld id="{1AC1D35C-8104-4E80-93F1-A78514CFB554}" type="slidenum">
              <a:rPr lang="en-GB" smtClean="0"/>
              <a:t>‹#›</a:t>
            </a:fld>
            <a:endParaRPr lang="en-GB"/>
          </a:p>
        </p:txBody>
      </p:sp>
    </p:spTree>
    <p:extLst>
      <p:ext uri="{BB962C8B-B14F-4D97-AF65-F5344CB8AC3E}">
        <p14:creationId xmlns:p14="http://schemas.microsoft.com/office/powerpoint/2010/main" val="10538254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8F506-31CF-FA7F-7C6F-19A7CFCEC82D}"/>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B96E7A8D-B10B-69D7-45D1-FF2CDC98808A}"/>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1DDD945-6828-8701-F93C-9A2D973FE607}"/>
              </a:ext>
            </a:extLst>
          </p:cNvPr>
          <p:cNvSpPr>
            <a:spLocks noGrp="1"/>
          </p:cNvSpPr>
          <p:nvPr>
            <p:ph type="dt" sz="half" idx="10"/>
          </p:nvPr>
        </p:nvSpPr>
        <p:spPr/>
        <p:txBody>
          <a:bodyPr/>
          <a:lstStyle/>
          <a:p>
            <a:fld id="{FB01EA81-0BAE-41F3-A559-6E7BDCCD3060}" type="datetime1">
              <a:rPr lang="en-GB" smtClean="0"/>
              <a:t>14/11/2024</a:t>
            </a:fld>
            <a:endParaRPr lang="en-GB"/>
          </a:p>
        </p:txBody>
      </p:sp>
      <p:sp>
        <p:nvSpPr>
          <p:cNvPr id="5" name="Footer Placeholder 4">
            <a:extLst>
              <a:ext uri="{FF2B5EF4-FFF2-40B4-BE49-F238E27FC236}">
                <a16:creationId xmlns:a16="http://schemas.microsoft.com/office/drawing/2014/main" id="{381AC83F-1BF1-D08A-75A4-C261AE8CD9C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0956868-8FD5-BCAA-DFF9-893F4DA7D9C3}"/>
              </a:ext>
            </a:extLst>
          </p:cNvPr>
          <p:cNvSpPr>
            <a:spLocks noGrp="1"/>
          </p:cNvSpPr>
          <p:nvPr>
            <p:ph type="sldNum" sz="quarter" idx="12"/>
          </p:nvPr>
        </p:nvSpPr>
        <p:spPr/>
        <p:txBody>
          <a:bodyPr/>
          <a:lstStyle/>
          <a:p>
            <a:fld id="{1AC1D35C-8104-4E80-93F1-A78514CFB554}" type="slidenum">
              <a:rPr lang="en-GB" smtClean="0"/>
              <a:t>‹#›</a:t>
            </a:fld>
            <a:endParaRPr lang="en-GB"/>
          </a:p>
        </p:txBody>
      </p:sp>
    </p:spTree>
    <p:extLst>
      <p:ext uri="{BB962C8B-B14F-4D97-AF65-F5344CB8AC3E}">
        <p14:creationId xmlns:p14="http://schemas.microsoft.com/office/powerpoint/2010/main" val="27877497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31B7E0-DA29-643A-41B3-D2CA3E73BF72}"/>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442E828A-C725-5AB6-6B4C-2F038256CE1C}"/>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143446E-FBD6-3E20-3B7A-8F5A2729E2AD}"/>
              </a:ext>
            </a:extLst>
          </p:cNvPr>
          <p:cNvSpPr>
            <a:spLocks noGrp="1"/>
          </p:cNvSpPr>
          <p:nvPr>
            <p:ph type="dt" sz="half" idx="10"/>
          </p:nvPr>
        </p:nvSpPr>
        <p:spPr/>
        <p:txBody>
          <a:bodyPr/>
          <a:lstStyle/>
          <a:p>
            <a:fld id="{74FAB82D-12C7-4D66-B9A5-1CAA4A708607}" type="datetime1">
              <a:rPr lang="en-GB" smtClean="0"/>
              <a:t>14/11/2024</a:t>
            </a:fld>
            <a:endParaRPr lang="en-GB"/>
          </a:p>
        </p:txBody>
      </p:sp>
      <p:sp>
        <p:nvSpPr>
          <p:cNvPr id="5" name="Footer Placeholder 4">
            <a:extLst>
              <a:ext uri="{FF2B5EF4-FFF2-40B4-BE49-F238E27FC236}">
                <a16:creationId xmlns:a16="http://schemas.microsoft.com/office/drawing/2014/main" id="{004054EA-4C27-2307-F009-16AF22D71FC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D4FB286-819E-B149-4696-C02A53C435CB}"/>
              </a:ext>
            </a:extLst>
          </p:cNvPr>
          <p:cNvSpPr>
            <a:spLocks noGrp="1"/>
          </p:cNvSpPr>
          <p:nvPr>
            <p:ph type="sldNum" sz="quarter" idx="12"/>
          </p:nvPr>
        </p:nvSpPr>
        <p:spPr/>
        <p:txBody>
          <a:bodyPr/>
          <a:lstStyle/>
          <a:p>
            <a:fld id="{1AC1D35C-8104-4E80-93F1-A78514CFB554}" type="slidenum">
              <a:rPr lang="en-GB" smtClean="0"/>
              <a:t>‹#›</a:t>
            </a:fld>
            <a:endParaRPr lang="en-GB"/>
          </a:p>
        </p:txBody>
      </p:sp>
    </p:spTree>
    <p:extLst>
      <p:ext uri="{BB962C8B-B14F-4D97-AF65-F5344CB8AC3E}">
        <p14:creationId xmlns:p14="http://schemas.microsoft.com/office/powerpoint/2010/main" val="4634711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529B2-7193-0C51-2660-1F4006D3564F}"/>
              </a:ext>
            </a:extLst>
          </p:cNvPr>
          <p:cNvSpPr>
            <a:spLocks noGrp="1"/>
          </p:cNvSpPr>
          <p:nvPr>
            <p:ph type="ctrTitle"/>
          </p:nvPr>
        </p:nvSpPr>
        <p:spPr>
          <a:xfrm>
            <a:off x="1524000" y="1122363"/>
            <a:ext cx="9144000" cy="2387600"/>
          </a:xfrm>
        </p:spPr>
        <p:txBody>
          <a:bodyPr anchor="b"/>
          <a:lstStyle>
            <a:lvl1pPr algn="ctr">
              <a:defRPr sz="6000"/>
            </a:lvl1pPr>
          </a:lstStyle>
          <a:p>
            <a:r>
              <a:rPr lang="en-GB" dirty="0"/>
              <a:t>Click to edit Master title style</a:t>
            </a:r>
          </a:p>
        </p:txBody>
      </p:sp>
      <p:sp>
        <p:nvSpPr>
          <p:cNvPr id="3" name="Subtitle 2">
            <a:extLst>
              <a:ext uri="{FF2B5EF4-FFF2-40B4-BE49-F238E27FC236}">
                <a16:creationId xmlns:a16="http://schemas.microsoft.com/office/drawing/2014/main" id="{BBE68D30-C75C-BD01-9789-3BCF6AE33D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B5DB6871-393C-FACE-086D-102D36F3ACBD}"/>
              </a:ext>
            </a:extLst>
          </p:cNvPr>
          <p:cNvSpPr>
            <a:spLocks noGrp="1"/>
          </p:cNvSpPr>
          <p:nvPr>
            <p:ph type="dt" sz="half" idx="10"/>
          </p:nvPr>
        </p:nvSpPr>
        <p:spPr/>
        <p:txBody>
          <a:bodyPr/>
          <a:lstStyle/>
          <a:p>
            <a:fld id="{8CFDD091-3E1D-43A7-93C8-1875BB895131}" type="datetime1">
              <a:rPr lang="en-GB" smtClean="0"/>
              <a:t>14/11/2024</a:t>
            </a:fld>
            <a:endParaRPr lang="en-GB"/>
          </a:p>
        </p:txBody>
      </p:sp>
      <p:sp>
        <p:nvSpPr>
          <p:cNvPr id="5" name="Footer Placeholder 4">
            <a:extLst>
              <a:ext uri="{FF2B5EF4-FFF2-40B4-BE49-F238E27FC236}">
                <a16:creationId xmlns:a16="http://schemas.microsoft.com/office/drawing/2014/main" id="{646706DC-1A58-CEBB-702D-C471E4A2E48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51151B6-416D-F65A-CD18-D2FA9115DF66}"/>
              </a:ext>
            </a:extLst>
          </p:cNvPr>
          <p:cNvSpPr>
            <a:spLocks noGrp="1"/>
          </p:cNvSpPr>
          <p:nvPr>
            <p:ph type="sldNum" sz="quarter" idx="12"/>
          </p:nvPr>
        </p:nvSpPr>
        <p:spPr/>
        <p:txBody>
          <a:bodyPr/>
          <a:lstStyle/>
          <a:p>
            <a:fld id="{1AC1D35C-8104-4E80-93F1-A78514CFB554}" type="slidenum">
              <a:rPr lang="en-GB" smtClean="0"/>
              <a:t>‹#›</a:t>
            </a:fld>
            <a:endParaRPr lang="en-GB"/>
          </a:p>
        </p:txBody>
      </p:sp>
    </p:spTree>
    <p:extLst>
      <p:ext uri="{BB962C8B-B14F-4D97-AF65-F5344CB8AC3E}">
        <p14:creationId xmlns:p14="http://schemas.microsoft.com/office/powerpoint/2010/main" val="40477776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8E831-A6C7-C4DA-5E07-817DAC6EFE73}"/>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3BE87DAA-C304-71A2-A8B5-DD08D6941E5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FE47763-AF95-0B7E-DD09-CB75C177FA6C}"/>
              </a:ext>
            </a:extLst>
          </p:cNvPr>
          <p:cNvSpPr>
            <a:spLocks noGrp="1"/>
          </p:cNvSpPr>
          <p:nvPr>
            <p:ph type="dt" sz="half" idx="10"/>
          </p:nvPr>
        </p:nvSpPr>
        <p:spPr/>
        <p:txBody>
          <a:bodyPr/>
          <a:lstStyle/>
          <a:p>
            <a:fld id="{62AB777E-CF89-4C8C-A8AE-808ED99F8FFA}" type="datetime1">
              <a:rPr lang="en-GB" smtClean="0"/>
              <a:t>14/11/2024</a:t>
            </a:fld>
            <a:endParaRPr lang="en-GB"/>
          </a:p>
        </p:txBody>
      </p:sp>
      <p:sp>
        <p:nvSpPr>
          <p:cNvPr id="5" name="Footer Placeholder 4">
            <a:extLst>
              <a:ext uri="{FF2B5EF4-FFF2-40B4-BE49-F238E27FC236}">
                <a16:creationId xmlns:a16="http://schemas.microsoft.com/office/drawing/2014/main" id="{C489831F-60AE-7DC0-C753-E19FFC2CFB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EDCD8AF-B419-0FB4-55E0-EE1B5B22E184}"/>
              </a:ext>
            </a:extLst>
          </p:cNvPr>
          <p:cNvSpPr>
            <a:spLocks noGrp="1"/>
          </p:cNvSpPr>
          <p:nvPr>
            <p:ph type="sldNum" sz="quarter" idx="12"/>
          </p:nvPr>
        </p:nvSpPr>
        <p:spPr/>
        <p:txBody>
          <a:bodyPr/>
          <a:lstStyle/>
          <a:p>
            <a:fld id="{1AC1D35C-8104-4E80-93F1-A78514CFB554}" type="slidenum">
              <a:rPr lang="en-GB" smtClean="0"/>
              <a:t>‹#›</a:t>
            </a:fld>
            <a:endParaRPr lang="en-GB"/>
          </a:p>
        </p:txBody>
      </p:sp>
    </p:spTree>
    <p:extLst>
      <p:ext uri="{BB962C8B-B14F-4D97-AF65-F5344CB8AC3E}">
        <p14:creationId xmlns:p14="http://schemas.microsoft.com/office/powerpoint/2010/main" val="40301641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E3FA8-BC81-0318-B2E9-644557C1C6A6}"/>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9C9078E8-2471-6504-868D-0C38508CDD1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E34E8AF-4713-1959-E748-6173C0B42B1D}"/>
              </a:ext>
            </a:extLst>
          </p:cNvPr>
          <p:cNvSpPr>
            <a:spLocks noGrp="1"/>
          </p:cNvSpPr>
          <p:nvPr>
            <p:ph type="dt" sz="half" idx="10"/>
          </p:nvPr>
        </p:nvSpPr>
        <p:spPr/>
        <p:txBody>
          <a:bodyPr/>
          <a:lstStyle/>
          <a:p>
            <a:fld id="{41C6DD09-36EB-4E32-AFF5-3DF29E76C92A}" type="datetime1">
              <a:rPr lang="en-GB" smtClean="0"/>
              <a:t>14/11/2024</a:t>
            </a:fld>
            <a:endParaRPr lang="en-GB"/>
          </a:p>
        </p:txBody>
      </p:sp>
      <p:sp>
        <p:nvSpPr>
          <p:cNvPr id="5" name="Footer Placeholder 4">
            <a:extLst>
              <a:ext uri="{FF2B5EF4-FFF2-40B4-BE49-F238E27FC236}">
                <a16:creationId xmlns:a16="http://schemas.microsoft.com/office/drawing/2014/main" id="{18C5B3D3-4EED-D2B1-4764-81A112A0DBE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CE93C11-412C-D72A-380A-E4AF9E134E94}"/>
              </a:ext>
            </a:extLst>
          </p:cNvPr>
          <p:cNvSpPr>
            <a:spLocks noGrp="1"/>
          </p:cNvSpPr>
          <p:nvPr>
            <p:ph type="sldNum" sz="quarter" idx="12"/>
          </p:nvPr>
        </p:nvSpPr>
        <p:spPr/>
        <p:txBody>
          <a:bodyPr/>
          <a:lstStyle/>
          <a:p>
            <a:fld id="{1AC1D35C-8104-4E80-93F1-A78514CFB554}" type="slidenum">
              <a:rPr lang="en-GB" smtClean="0"/>
              <a:t>‹#›</a:t>
            </a:fld>
            <a:endParaRPr lang="en-GB"/>
          </a:p>
        </p:txBody>
      </p:sp>
    </p:spTree>
    <p:extLst>
      <p:ext uri="{BB962C8B-B14F-4D97-AF65-F5344CB8AC3E}">
        <p14:creationId xmlns:p14="http://schemas.microsoft.com/office/powerpoint/2010/main" val="18438729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9C8E1-EC95-329C-78D0-40FE3AD93AFE}"/>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BFC043E1-819F-8966-B36D-95920DEDD94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7932E043-FD29-567B-432F-8740FBEB160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8E7446C5-B6AA-8F11-2087-E288F88F610B}"/>
              </a:ext>
            </a:extLst>
          </p:cNvPr>
          <p:cNvSpPr>
            <a:spLocks noGrp="1"/>
          </p:cNvSpPr>
          <p:nvPr>
            <p:ph type="dt" sz="half" idx="10"/>
          </p:nvPr>
        </p:nvSpPr>
        <p:spPr/>
        <p:txBody>
          <a:bodyPr/>
          <a:lstStyle/>
          <a:p>
            <a:fld id="{5F168EDA-1FBA-433C-9404-E82B85742EEB}" type="datetime1">
              <a:rPr lang="en-GB" smtClean="0"/>
              <a:t>14/11/2024</a:t>
            </a:fld>
            <a:endParaRPr lang="en-GB"/>
          </a:p>
        </p:txBody>
      </p:sp>
      <p:sp>
        <p:nvSpPr>
          <p:cNvPr id="6" name="Footer Placeholder 5">
            <a:extLst>
              <a:ext uri="{FF2B5EF4-FFF2-40B4-BE49-F238E27FC236}">
                <a16:creationId xmlns:a16="http://schemas.microsoft.com/office/drawing/2014/main" id="{FD2572C6-0CD0-B02D-94F1-19D3270331B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19B12F4-EFC8-28C5-7C01-157CA9D7D34D}"/>
              </a:ext>
            </a:extLst>
          </p:cNvPr>
          <p:cNvSpPr>
            <a:spLocks noGrp="1"/>
          </p:cNvSpPr>
          <p:nvPr>
            <p:ph type="sldNum" sz="quarter" idx="12"/>
          </p:nvPr>
        </p:nvSpPr>
        <p:spPr/>
        <p:txBody>
          <a:bodyPr/>
          <a:lstStyle/>
          <a:p>
            <a:fld id="{1AC1D35C-8104-4E80-93F1-A78514CFB554}" type="slidenum">
              <a:rPr lang="en-GB" smtClean="0"/>
              <a:t>‹#›</a:t>
            </a:fld>
            <a:endParaRPr lang="en-GB"/>
          </a:p>
        </p:txBody>
      </p:sp>
    </p:spTree>
    <p:extLst>
      <p:ext uri="{BB962C8B-B14F-4D97-AF65-F5344CB8AC3E}">
        <p14:creationId xmlns:p14="http://schemas.microsoft.com/office/powerpoint/2010/main" val="5106873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A6E6B-E9B9-C8B9-CD20-6D139C03EC93}"/>
              </a:ext>
            </a:extLst>
          </p:cNvPr>
          <p:cNvSpPr>
            <a:spLocks noGrp="1"/>
          </p:cNvSpPr>
          <p:nvPr>
            <p:ph type="title"/>
          </p:nvPr>
        </p:nvSpPr>
        <p:spPr>
          <a:xfrm>
            <a:off x="333285" y="365125"/>
            <a:ext cx="11331723"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204E967C-9B8F-0623-FCA1-2DAF84CD4D06}"/>
              </a:ext>
            </a:extLst>
          </p:cNvPr>
          <p:cNvSpPr>
            <a:spLocks noGrp="1"/>
          </p:cNvSpPr>
          <p:nvPr>
            <p:ph type="body" idx="1"/>
          </p:nvPr>
        </p:nvSpPr>
        <p:spPr>
          <a:xfrm>
            <a:off x="344368" y="1691845"/>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B52247D-0959-13D0-7008-A948D063538E}"/>
              </a:ext>
            </a:extLst>
          </p:cNvPr>
          <p:cNvSpPr>
            <a:spLocks noGrp="1"/>
          </p:cNvSpPr>
          <p:nvPr>
            <p:ph sz="half" idx="2"/>
          </p:nvPr>
        </p:nvSpPr>
        <p:spPr>
          <a:xfrm>
            <a:off x="344368" y="2515757"/>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254A9D5E-432D-D6CC-95C3-4CFE3850C3ED}"/>
              </a:ext>
            </a:extLst>
          </p:cNvPr>
          <p:cNvSpPr>
            <a:spLocks noGrp="1"/>
          </p:cNvSpPr>
          <p:nvPr>
            <p:ph type="body" sz="quarter" idx="3"/>
          </p:nvPr>
        </p:nvSpPr>
        <p:spPr>
          <a:xfrm>
            <a:off x="6469713" y="1690688"/>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EFDA5F6-D329-00BA-F36A-6C449E35B7DD}"/>
              </a:ext>
            </a:extLst>
          </p:cNvPr>
          <p:cNvSpPr>
            <a:spLocks noGrp="1"/>
          </p:cNvSpPr>
          <p:nvPr>
            <p:ph sz="quarter" idx="4"/>
          </p:nvPr>
        </p:nvSpPr>
        <p:spPr>
          <a:xfrm>
            <a:off x="6469713" y="2514600"/>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650B9B4E-0315-DFA1-B256-7C6BA75F05B1}"/>
              </a:ext>
            </a:extLst>
          </p:cNvPr>
          <p:cNvSpPr>
            <a:spLocks noGrp="1"/>
          </p:cNvSpPr>
          <p:nvPr>
            <p:ph type="dt" sz="half" idx="10"/>
          </p:nvPr>
        </p:nvSpPr>
        <p:spPr/>
        <p:txBody>
          <a:bodyPr/>
          <a:lstStyle/>
          <a:p>
            <a:fld id="{7D08CEFE-8203-4A23-B005-BA61D31E2AA8}" type="datetime1">
              <a:rPr lang="en-GB" smtClean="0"/>
              <a:t>14/11/2024</a:t>
            </a:fld>
            <a:endParaRPr lang="en-GB"/>
          </a:p>
        </p:txBody>
      </p:sp>
      <p:sp>
        <p:nvSpPr>
          <p:cNvPr id="8" name="Footer Placeholder 7">
            <a:extLst>
              <a:ext uri="{FF2B5EF4-FFF2-40B4-BE49-F238E27FC236}">
                <a16:creationId xmlns:a16="http://schemas.microsoft.com/office/drawing/2014/main" id="{2B99B670-84B5-3E35-DCB6-492B6FEBC08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1958BE7-4FDE-0EEF-9801-C3FE0ADF626A}"/>
              </a:ext>
            </a:extLst>
          </p:cNvPr>
          <p:cNvSpPr>
            <a:spLocks noGrp="1"/>
          </p:cNvSpPr>
          <p:nvPr>
            <p:ph type="sldNum" sz="quarter" idx="12"/>
          </p:nvPr>
        </p:nvSpPr>
        <p:spPr>
          <a:xfrm>
            <a:off x="8909701" y="6310312"/>
            <a:ext cx="2743200" cy="365125"/>
          </a:xfrm>
        </p:spPr>
        <p:txBody>
          <a:bodyPr/>
          <a:lstStyle/>
          <a:p>
            <a:fld id="{1AC1D35C-8104-4E80-93F1-A78514CFB554}" type="slidenum">
              <a:rPr lang="en-GB" smtClean="0"/>
              <a:t>‹#›</a:t>
            </a:fld>
            <a:endParaRPr lang="en-GB"/>
          </a:p>
        </p:txBody>
      </p:sp>
    </p:spTree>
    <p:extLst>
      <p:ext uri="{BB962C8B-B14F-4D97-AF65-F5344CB8AC3E}">
        <p14:creationId xmlns:p14="http://schemas.microsoft.com/office/powerpoint/2010/main" val="36289072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44996-2D85-80A6-C389-3AC2E3EF122D}"/>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233FD284-CEF5-DDAA-F83E-6424BF08491B}"/>
              </a:ext>
            </a:extLst>
          </p:cNvPr>
          <p:cNvSpPr>
            <a:spLocks noGrp="1"/>
          </p:cNvSpPr>
          <p:nvPr>
            <p:ph type="dt" sz="half" idx="10"/>
          </p:nvPr>
        </p:nvSpPr>
        <p:spPr/>
        <p:txBody>
          <a:bodyPr/>
          <a:lstStyle/>
          <a:p>
            <a:fld id="{61DCAAB6-140D-4819-BB75-9E20B01A0089}" type="datetime1">
              <a:rPr lang="en-GB" smtClean="0"/>
              <a:t>14/11/2024</a:t>
            </a:fld>
            <a:endParaRPr lang="en-GB"/>
          </a:p>
        </p:txBody>
      </p:sp>
      <p:sp>
        <p:nvSpPr>
          <p:cNvPr id="4" name="Footer Placeholder 3">
            <a:extLst>
              <a:ext uri="{FF2B5EF4-FFF2-40B4-BE49-F238E27FC236}">
                <a16:creationId xmlns:a16="http://schemas.microsoft.com/office/drawing/2014/main" id="{8963BFA2-A99B-3C04-7893-44DB1B4BA38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571363E-03E3-3D84-8159-53A1994815B2}"/>
              </a:ext>
            </a:extLst>
          </p:cNvPr>
          <p:cNvSpPr>
            <a:spLocks noGrp="1"/>
          </p:cNvSpPr>
          <p:nvPr>
            <p:ph type="sldNum" sz="quarter" idx="12"/>
          </p:nvPr>
        </p:nvSpPr>
        <p:spPr/>
        <p:txBody>
          <a:bodyPr/>
          <a:lstStyle/>
          <a:p>
            <a:fld id="{1AC1D35C-8104-4E80-93F1-A78514CFB554}" type="slidenum">
              <a:rPr lang="en-GB" smtClean="0"/>
              <a:t>‹#›</a:t>
            </a:fld>
            <a:endParaRPr lang="en-GB"/>
          </a:p>
        </p:txBody>
      </p:sp>
    </p:spTree>
    <p:extLst>
      <p:ext uri="{BB962C8B-B14F-4D97-AF65-F5344CB8AC3E}">
        <p14:creationId xmlns:p14="http://schemas.microsoft.com/office/powerpoint/2010/main" val="25319472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663458-EC07-18F3-BB57-91B562B04C55}"/>
              </a:ext>
            </a:extLst>
          </p:cNvPr>
          <p:cNvSpPr>
            <a:spLocks noGrp="1"/>
          </p:cNvSpPr>
          <p:nvPr>
            <p:ph type="dt" sz="half" idx="10"/>
          </p:nvPr>
        </p:nvSpPr>
        <p:spPr/>
        <p:txBody>
          <a:bodyPr/>
          <a:lstStyle/>
          <a:p>
            <a:fld id="{73E9ADAA-26D1-462F-8EB0-00580FDDAB7A}" type="datetime1">
              <a:rPr lang="en-GB" smtClean="0"/>
              <a:t>14/11/2024</a:t>
            </a:fld>
            <a:endParaRPr lang="en-GB"/>
          </a:p>
        </p:txBody>
      </p:sp>
      <p:sp>
        <p:nvSpPr>
          <p:cNvPr id="3" name="Footer Placeholder 2">
            <a:extLst>
              <a:ext uri="{FF2B5EF4-FFF2-40B4-BE49-F238E27FC236}">
                <a16:creationId xmlns:a16="http://schemas.microsoft.com/office/drawing/2014/main" id="{7E156BD2-8250-B569-5293-D0278BA837C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32C6DE0-04D5-44BB-3838-1D6EF945CAE0}"/>
              </a:ext>
            </a:extLst>
          </p:cNvPr>
          <p:cNvSpPr>
            <a:spLocks noGrp="1"/>
          </p:cNvSpPr>
          <p:nvPr>
            <p:ph type="sldNum" sz="quarter" idx="12"/>
          </p:nvPr>
        </p:nvSpPr>
        <p:spPr/>
        <p:txBody>
          <a:bodyPr/>
          <a:lstStyle/>
          <a:p>
            <a:fld id="{1AC1D35C-8104-4E80-93F1-A78514CFB554}" type="slidenum">
              <a:rPr lang="en-GB" smtClean="0"/>
              <a:t>‹#›</a:t>
            </a:fld>
            <a:endParaRPr lang="en-GB"/>
          </a:p>
        </p:txBody>
      </p:sp>
    </p:spTree>
    <p:extLst>
      <p:ext uri="{BB962C8B-B14F-4D97-AF65-F5344CB8AC3E}">
        <p14:creationId xmlns:p14="http://schemas.microsoft.com/office/powerpoint/2010/main" val="39222964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8F506-31CF-FA7F-7C6F-19A7CFCEC82D}"/>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B96E7A8D-B10B-69D7-45D1-FF2CDC98808A}"/>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1DDD945-6828-8701-F93C-9A2D973FE607}"/>
              </a:ext>
            </a:extLst>
          </p:cNvPr>
          <p:cNvSpPr>
            <a:spLocks noGrp="1"/>
          </p:cNvSpPr>
          <p:nvPr>
            <p:ph type="dt" sz="half" idx="10"/>
          </p:nvPr>
        </p:nvSpPr>
        <p:spPr/>
        <p:txBody>
          <a:bodyPr/>
          <a:lstStyle/>
          <a:p>
            <a:fld id="{69FE7B2D-2396-43A3-A3C8-1B332951AA71}" type="datetime1">
              <a:rPr lang="en-GB" smtClean="0"/>
              <a:t>14/11/2024</a:t>
            </a:fld>
            <a:endParaRPr lang="en-GB"/>
          </a:p>
        </p:txBody>
      </p:sp>
      <p:sp>
        <p:nvSpPr>
          <p:cNvPr id="5" name="Footer Placeholder 4">
            <a:extLst>
              <a:ext uri="{FF2B5EF4-FFF2-40B4-BE49-F238E27FC236}">
                <a16:creationId xmlns:a16="http://schemas.microsoft.com/office/drawing/2014/main" id="{381AC83F-1BF1-D08A-75A4-C261AE8CD9C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0956868-8FD5-BCAA-DFF9-893F4DA7D9C3}"/>
              </a:ext>
            </a:extLst>
          </p:cNvPr>
          <p:cNvSpPr>
            <a:spLocks noGrp="1"/>
          </p:cNvSpPr>
          <p:nvPr>
            <p:ph type="sldNum" sz="quarter" idx="12"/>
          </p:nvPr>
        </p:nvSpPr>
        <p:spPr/>
        <p:txBody>
          <a:bodyPr/>
          <a:lstStyle/>
          <a:p>
            <a:fld id="{1AC1D35C-8104-4E80-93F1-A78514CFB554}" type="slidenum">
              <a:rPr lang="en-GB" smtClean="0"/>
              <a:t>‹#›</a:t>
            </a:fld>
            <a:endParaRPr lang="en-GB"/>
          </a:p>
        </p:txBody>
      </p:sp>
    </p:spTree>
    <p:extLst>
      <p:ext uri="{BB962C8B-B14F-4D97-AF65-F5344CB8AC3E}">
        <p14:creationId xmlns:p14="http://schemas.microsoft.com/office/powerpoint/2010/main" val="41296895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8E831-A6C7-C4DA-5E07-817DAC6EFE73}"/>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3BE87DAA-C304-71A2-A8B5-DD08D6941E5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FE47763-AF95-0B7E-DD09-CB75C177FA6C}"/>
              </a:ext>
            </a:extLst>
          </p:cNvPr>
          <p:cNvSpPr>
            <a:spLocks noGrp="1"/>
          </p:cNvSpPr>
          <p:nvPr>
            <p:ph type="dt" sz="half" idx="10"/>
          </p:nvPr>
        </p:nvSpPr>
        <p:spPr/>
        <p:txBody>
          <a:bodyPr/>
          <a:lstStyle/>
          <a:p>
            <a:fld id="{859F3B47-A000-40CA-A783-9C977DF65B27}" type="datetime1">
              <a:rPr lang="en-GB" smtClean="0"/>
              <a:t>14/11/2024</a:t>
            </a:fld>
            <a:endParaRPr lang="en-GB"/>
          </a:p>
        </p:txBody>
      </p:sp>
      <p:sp>
        <p:nvSpPr>
          <p:cNvPr id="5" name="Footer Placeholder 4">
            <a:extLst>
              <a:ext uri="{FF2B5EF4-FFF2-40B4-BE49-F238E27FC236}">
                <a16:creationId xmlns:a16="http://schemas.microsoft.com/office/drawing/2014/main" id="{C489831F-60AE-7DC0-C753-E19FFC2CFB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EDCD8AF-B419-0FB4-55E0-EE1B5B22E184}"/>
              </a:ext>
            </a:extLst>
          </p:cNvPr>
          <p:cNvSpPr>
            <a:spLocks noGrp="1"/>
          </p:cNvSpPr>
          <p:nvPr>
            <p:ph type="sldNum" sz="quarter" idx="12"/>
          </p:nvPr>
        </p:nvSpPr>
        <p:spPr/>
        <p:txBody>
          <a:bodyPr/>
          <a:lstStyle/>
          <a:p>
            <a:fld id="{1AC1D35C-8104-4E80-93F1-A78514CFB554}" type="slidenum">
              <a:rPr lang="en-GB" smtClean="0"/>
              <a:t>‹#›</a:t>
            </a:fld>
            <a:endParaRPr lang="en-GB"/>
          </a:p>
        </p:txBody>
      </p:sp>
    </p:spTree>
    <p:extLst>
      <p:ext uri="{BB962C8B-B14F-4D97-AF65-F5344CB8AC3E}">
        <p14:creationId xmlns:p14="http://schemas.microsoft.com/office/powerpoint/2010/main" val="19798385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31B7E0-DA29-643A-41B3-D2CA3E73BF72}"/>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442E828A-C725-5AB6-6B4C-2F038256CE1C}"/>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143446E-FBD6-3E20-3B7A-8F5A2729E2AD}"/>
              </a:ext>
            </a:extLst>
          </p:cNvPr>
          <p:cNvSpPr>
            <a:spLocks noGrp="1"/>
          </p:cNvSpPr>
          <p:nvPr>
            <p:ph type="dt" sz="half" idx="10"/>
          </p:nvPr>
        </p:nvSpPr>
        <p:spPr/>
        <p:txBody>
          <a:bodyPr/>
          <a:lstStyle/>
          <a:p>
            <a:fld id="{7D44F764-B338-430F-A4AD-E081291C1F42}" type="datetime1">
              <a:rPr lang="en-GB" smtClean="0"/>
              <a:t>14/11/2024</a:t>
            </a:fld>
            <a:endParaRPr lang="en-GB"/>
          </a:p>
        </p:txBody>
      </p:sp>
      <p:sp>
        <p:nvSpPr>
          <p:cNvPr id="5" name="Footer Placeholder 4">
            <a:extLst>
              <a:ext uri="{FF2B5EF4-FFF2-40B4-BE49-F238E27FC236}">
                <a16:creationId xmlns:a16="http://schemas.microsoft.com/office/drawing/2014/main" id="{004054EA-4C27-2307-F009-16AF22D71FC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D4FB286-819E-B149-4696-C02A53C435CB}"/>
              </a:ext>
            </a:extLst>
          </p:cNvPr>
          <p:cNvSpPr>
            <a:spLocks noGrp="1"/>
          </p:cNvSpPr>
          <p:nvPr>
            <p:ph type="sldNum" sz="quarter" idx="12"/>
          </p:nvPr>
        </p:nvSpPr>
        <p:spPr/>
        <p:txBody>
          <a:bodyPr/>
          <a:lstStyle/>
          <a:p>
            <a:fld id="{1AC1D35C-8104-4E80-93F1-A78514CFB554}" type="slidenum">
              <a:rPr lang="en-GB" smtClean="0"/>
              <a:t>‹#›</a:t>
            </a:fld>
            <a:endParaRPr lang="en-GB"/>
          </a:p>
        </p:txBody>
      </p:sp>
    </p:spTree>
    <p:extLst>
      <p:ext uri="{BB962C8B-B14F-4D97-AF65-F5344CB8AC3E}">
        <p14:creationId xmlns:p14="http://schemas.microsoft.com/office/powerpoint/2010/main" val="8966780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ACEF3B-568B-44A0-90D7-16F623900FA0}"/>
              </a:ext>
            </a:extLst>
          </p:cNvPr>
          <p:cNvSpPr>
            <a:spLocks noGrp="1"/>
          </p:cNvSpPr>
          <p:nvPr>
            <p:ph type="dt" sz="half" idx="10"/>
          </p:nvPr>
        </p:nvSpPr>
        <p:spPr/>
        <p:txBody>
          <a:bodyPr/>
          <a:lstStyle/>
          <a:p>
            <a:fld id="{0F5E7BD9-497C-4A35-8048-DAAB4BF2F953}" type="datetimeFigureOut">
              <a:rPr lang="hr-HR" smtClean="0"/>
              <a:t>14.11.2024.</a:t>
            </a:fld>
            <a:endParaRPr lang="hr-HR"/>
          </a:p>
        </p:txBody>
      </p:sp>
      <p:sp>
        <p:nvSpPr>
          <p:cNvPr id="3" name="Footer Placeholder 2">
            <a:extLst>
              <a:ext uri="{FF2B5EF4-FFF2-40B4-BE49-F238E27FC236}">
                <a16:creationId xmlns:a16="http://schemas.microsoft.com/office/drawing/2014/main" id="{6B0DB05E-D0F3-43F6-A9C7-2C9173430370}"/>
              </a:ext>
            </a:extLst>
          </p:cNvPr>
          <p:cNvSpPr>
            <a:spLocks noGrp="1"/>
          </p:cNvSpPr>
          <p:nvPr>
            <p:ph type="ftr" sz="quarter" idx="11"/>
          </p:nvPr>
        </p:nvSpPr>
        <p:spPr/>
        <p:txBody>
          <a:bodyPr/>
          <a:lstStyle/>
          <a:p>
            <a:endParaRPr lang="hr-HR"/>
          </a:p>
        </p:txBody>
      </p:sp>
      <p:sp>
        <p:nvSpPr>
          <p:cNvPr id="4" name="Slide Number Placeholder 3">
            <a:extLst>
              <a:ext uri="{FF2B5EF4-FFF2-40B4-BE49-F238E27FC236}">
                <a16:creationId xmlns:a16="http://schemas.microsoft.com/office/drawing/2014/main" id="{F47F959B-9171-48E5-8D1C-9BD02577B9DA}"/>
              </a:ext>
            </a:extLst>
          </p:cNvPr>
          <p:cNvSpPr>
            <a:spLocks noGrp="1"/>
          </p:cNvSpPr>
          <p:nvPr>
            <p:ph type="sldNum" sz="quarter" idx="12"/>
          </p:nvPr>
        </p:nvSpPr>
        <p:spPr/>
        <p:txBody>
          <a:bodyPr/>
          <a:lstStyle/>
          <a:p>
            <a:fld id="{4D14B61C-60EA-4CBF-A4B9-7B50334A09D2}" type="slidenum">
              <a:rPr lang="hr-HR" smtClean="0"/>
              <a:t>‹#›</a:t>
            </a:fld>
            <a:endParaRPr lang="hr-HR"/>
          </a:p>
        </p:txBody>
      </p:sp>
    </p:spTree>
    <p:extLst>
      <p:ext uri="{BB962C8B-B14F-4D97-AF65-F5344CB8AC3E}">
        <p14:creationId xmlns:p14="http://schemas.microsoft.com/office/powerpoint/2010/main" val="3666144220"/>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E3FA8-BC81-0318-B2E9-644557C1C6A6}"/>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9C9078E8-2471-6504-868D-0C38508CDD1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E34E8AF-4713-1959-E748-6173C0B42B1D}"/>
              </a:ext>
            </a:extLst>
          </p:cNvPr>
          <p:cNvSpPr>
            <a:spLocks noGrp="1"/>
          </p:cNvSpPr>
          <p:nvPr>
            <p:ph type="dt" sz="half" idx="10"/>
          </p:nvPr>
        </p:nvSpPr>
        <p:spPr/>
        <p:txBody>
          <a:bodyPr/>
          <a:lstStyle/>
          <a:p>
            <a:fld id="{9711439B-B941-4C32-AB79-B0693A8C1CD5}" type="datetime1">
              <a:rPr lang="en-GB" smtClean="0"/>
              <a:t>14/11/2024</a:t>
            </a:fld>
            <a:endParaRPr lang="en-GB"/>
          </a:p>
        </p:txBody>
      </p:sp>
      <p:sp>
        <p:nvSpPr>
          <p:cNvPr id="5" name="Footer Placeholder 4">
            <a:extLst>
              <a:ext uri="{FF2B5EF4-FFF2-40B4-BE49-F238E27FC236}">
                <a16:creationId xmlns:a16="http://schemas.microsoft.com/office/drawing/2014/main" id="{18C5B3D3-4EED-D2B1-4764-81A112A0DBE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CE93C11-412C-D72A-380A-E4AF9E134E94}"/>
              </a:ext>
            </a:extLst>
          </p:cNvPr>
          <p:cNvSpPr>
            <a:spLocks noGrp="1"/>
          </p:cNvSpPr>
          <p:nvPr>
            <p:ph type="sldNum" sz="quarter" idx="12"/>
          </p:nvPr>
        </p:nvSpPr>
        <p:spPr/>
        <p:txBody>
          <a:bodyPr/>
          <a:lstStyle/>
          <a:p>
            <a:fld id="{1AC1D35C-8104-4E80-93F1-A78514CFB554}" type="slidenum">
              <a:rPr lang="en-GB" smtClean="0"/>
              <a:t>‹#›</a:t>
            </a:fld>
            <a:endParaRPr lang="en-GB"/>
          </a:p>
        </p:txBody>
      </p:sp>
    </p:spTree>
    <p:extLst>
      <p:ext uri="{BB962C8B-B14F-4D97-AF65-F5344CB8AC3E}">
        <p14:creationId xmlns:p14="http://schemas.microsoft.com/office/powerpoint/2010/main" val="16339326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9C8E1-EC95-329C-78D0-40FE3AD93AFE}"/>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BFC043E1-819F-8966-B36D-95920DEDD94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7932E043-FD29-567B-432F-8740FBEB160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8E7446C5-B6AA-8F11-2087-E288F88F610B}"/>
              </a:ext>
            </a:extLst>
          </p:cNvPr>
          <p:cNvSpPr>
            <a:spLocks noGrp="1"/>
          </p:cNvSpPr>
          <p:nvPr>
            <p:ph type="dt" sz="half" idx="10"/>
          </p:nvPr>
        </p:nvSpPr>
        <p:spPr/>
        <p:txBody>
          <a:bodyPr/>
          <a:lstStyle/>
          <a:p>
            <a:fld id="{80AC4C05-A021-4675-8681-9AD1B873B551}" type="datetime1">
              <a:rPr lang="en-GB" smtClean="0"/>
              <a:t>14/11/2024</a:t>
            </a:fld>
            <a:endParaRPr lang="en-GB"/>
          </a:p>
        </p:txBody>
      </p:sp>
      <p:sp>
        <p:nvSpPr>
          <p:cNvPr id="6" name="Footer Placeholder 5">
            <a:extLst>
              <a:ext uri="{FF2B5EF4-FFF2-40B4-BE49-F238E27FC236}">
                <a16:creationId xmlns:a16="http://schemas.microsoft.com/office/drawing/2014/main" id="{FD2572C6-0CD0-B02D-94F1-19D3270331B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19B12F4-EFC8-28C5-7C01-157CA9D7D34D}"/>
              </a:ext>
            </a:extLst>
          </p:cNvPr>
          <p:cNvSpPr>
            <a:spLocks noGrp="1"/>
          </p:cNvSpPr>
          <p:nvPr>
            <p:ph type="sldNum" sz="quarter" idx="12"/>
          </p:nvPr>
        </p:nvSpPr>
        <p:spPr/>
        <p:txBody>
          <a:bodyPr/>
          <a:lstStyle/>
          <a:p>
            <a:fld id="{1AC1D35C-8104-4E80-93F1-A78514CFB554}" type="slidenum">
              <a:rPr lang="en-GB" smtClean="0"/>
              <a:t>‹#›</a:t>
            </a:fld>
            <a:endParaRPr lang="en-GB"/>
          </a:p>
        </p:txBody>
      </p:sp>
    </p:spTree>
    <p:extLst>
      <p:ext uri="{BB962C8B-B14F-4D97-AF65-F5344CB8AC3E}">
        <p14:creationId xmlns:p14="http://schemas.microsoft.com/office/powerpoint/2010/main" val="23228996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A6E6B-E9B9-C8B9-CD20-6D139C03EC93}"/>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204E967C-9B8F-0623-FCA1-2DAF84CD4D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B52247D-0959-13D0-7008-A948D063538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254A9D5E-432D-D6CC-95C3-4CFE3850C3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EFDA5F6-D329-00BA-F36A-6C449E35B7D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650B9B4E-0315-DFA1-B256-7C6BA75F05B1}"/>
              </a:ext>
            </a:extLst>
          </p:cNvPr>
          <p:cNvSpPr>
            <a:spLocks noGrp="1"/>
          </p:cNvSpPr>
          <p:nvPr>
            <p:ph type="dt" sz="half" idx="10"/>
          </p:nvPr>
        </p:nvSpPr>
        <p:spPr/>
        <p:txBody>
          <a:bodyPr/>
          <a:lstStyle/>
          <a:p>
            <a:fld id="{A9E7C397-C5F7-4DFC-B11B-E5971648CB70}" type="datetime1">
              <a:rPr lang="en-GB" smtClean="0"/>
              <a:t>14/11/2024</a:t>
            </a:fld>
            <a:endParaRPr lang="en-GB"/>
          </a:p>
        </p:txBody>
      </p:sp>
      <p:sp>
        <p:nvSpPr>
          <p:cNvPr id="8" name="Footer Placeholder 7">
            <a:extLst>
              <a:ext uri="{FF2B5EF4-FFF2-40B4-BE49-F238E27FC236}">
                <a16:creationId xmlns:a16="http://schemas.microsoft.com/office/drawing/2014/main" id="{2B99B670-84B5-3E35-DCB6-492B6FEBC08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1958BE7-4FDE-0EEF-9801-C3FE0ADF626A}"/>
              </a:ext>
            </a:extLst>
          </p:cNvPr>
          <p:cNvSpPr>
            <a:spLocks noGrp="1"/>
          </p:cNvSpPr>
          <p:nvPr>
            <p:ph type="sldNum" sz="quarter" idx="12"/>
          </p:nvPr>
        </p:nvSpPr>
        <p:spPr/>
        <p:txBody>
          <a:bodyPr/>
          <a:lstStyle/>
          <a:p>
            <a:fld id="{1AC1D35C-8104-4E80-93F1-A78514CFB554}" type="slidenum">
              <a:rPr lang="en-GB" smtClean="0"/>
              <a:t>‹#›</a:t>
            </a:fld>
            <a:endParaRPr lang="en-GB"/>
          </a:p>
        </p:txBody>
      </p:sp>
    </p:spTree>
    <p:extLst>
      <p:ext uri="{BB962C8B-B14F-4D97-AF65-F5344CB8AC3E}">
        <p14:creationId xmlns:p14="http://schemas.microsoft.com/office/powerpoint/2010/main" val="33956082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44996-2D85-80A6-C389-3AC2E3EF122D}"/>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233FD284-CEF5-DDAA-F83E-6424BF08491B}"/>
              </a:ext>
            </a:extLst>
          </p:cNvPr>
          <p:cNvSpPr>
            <a:spLocks noGrp="1"/>
          </p:cNvSpPr>
          <p:nvPr>
            <p:ph type="dt" sz="half" idx="10"/>
          </p:nvPr>
        </p:nvSpPr>
        <p:spPr/>
        <p:txBody>
          <a:bodyPr/>
          <a:lstStyle/>
          <a:p>
            <a:fld id="{F61FC605-6A1D-4EE3-A543-D3EE8B09B156}" type="datetime1">
              <a:rPr lang="en-GB" smtClean="0"/>
              <a:t>14/11/2024</a:t>
            </a:fld>
            <a:endParaRPr lang="en-GB"/>
          </a:p>
        </p:txBody>
      </p:sp>
      <p:sp>
        <p:nvSpPr>
          <p:cNvPr id="4" name="Footer Placeholder 3">
            <a:extLst>
              <a:ext uri="{FF2B5EF4-FFF2-40B4-BE49-F238E27FC236}">
                <a16:creationId xmlns:a16="http://schemas.microsoft.com/office/drawing/2014/main" id="{8963BFA2-A99B-3C04-7893-44DB1B4BA38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571363E-03E3-3D84-8159-53A1994815B2}"/>
              </a:ext>
            </a:extLst>
          </p:cNvPr>
          <p:cNvSpPr>
            <a:spLocks noGrp="1"/>
          </p:cNvSpPr>
          <p:nvPr>
            <p:ph type="sldNum" sz="quarter" idx="12"/>
          </p:nvPr>
        </p:nvSpPr>
        <p:spPr/>
        <p:txBody>
          <a:bodyPr/>
          <a:lstStyle/>
          <a:p>
            <a:fld id="{1AC1D35C-8104-4E80-93F1-A78514CFB554}" type="slidenum">
              <a:rPr lang="en-GB" smtClean="0"/>
              <a:t>‹#›</a:t>
            </a:fld>
            <a:endParaRPr lang="en-GB"/>
          </a:p>
        </p:txBody>
      </p:sp>
    </p:spTree>
    <p:extLst>
      <p:ext uri="{BB962C8B-B14F-4D97-AF65-F5344CB8AC3E}">
        <p14:creationId xmlns:p14="http://schemas.microsoft.com/office/powerpoint/2010/main" val="2408737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663458-EC07-18F3-BB57-91B562B04C55}"/>
              </a:ext>
            </a:extLst>
          </p:cNvPr>
          <p:cNvSpPr>
            <a:spLocks noGrp="1"/>
          </p:cNvSpPr>
          <p:nvPr>
            <p:ph type="dt" sz="half" idx="10"/>
          </p:nvPr>
        </p:nvSpPr>
        <p:spPr/>
        <p:txBody>
          <a:bodyPr/>
          <a:lstStyle/>
          <a:p>
            <a:fld id="{8A5B979D-69BC-46A7-AF6C-AF562E99207B}" type="datetime1">
              <a:rPr lang="en-GB" smtClean="0"/>
              <a:t>14/11/2024</a:t>
            </a:fld>
            <a:endParaRPr lang="en-GB"/>
          </a:p>
        </p:txBody>
      </p:sp>
      <p:sp>
        <p:nvSpPr>
          <p:cNvPr id="3" name="Footer Placeholder 2">
            <a:extLst>
              <a:ext uri="{FF2B5EF4-FFF2-40B4-BE49-F238E27FC236}">
                <a16:creationId xmlns:a16="http://schemas.microsoft.com/office/drawing/2014/main" id="{7E156BD2-8250-B569-5293-D0278BA837C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32C6DE0-04D5-44BB-3838-1D6EF945CAE0}"/>
              </a:ext>
            </a:extLst>
          </p:cNvPr>
          <p:cNvSpPr>
            <a:spLocks noGrp="1"/>
          </p:cNvSpPr>
          <p:nvPr>
            <p:ph type="sldNum" sz="quarter" idx="12"/>
          </p:nvPr>
        </p:nvSpPr>
        <p:spPr/>
        <p:txBody>
          <a:bodyPr/>
          <a:lstStyle/>
          <a:p>
            <a:fld id="{1AC1D35C-8104-4E80-93F1-A78514CFB554}" type="slidenum">
              <a:rPr lang="en-GB" smtClean="0"/>
              <a:t>‹#›</a:t>
            </a:fld>
            <a:endParaRPr lang="en-GB"/>
          </a:p>
        </p:txBody>
      </p:sp>
    </p:spTree>
    <p:extLst>
      <p:ext uri="{BB962C8B-B14F-4D97-AF65-F5344CB8AC3E}">
        <p14:creationId xmlns:p14="http://schemas.microsoft.com/office/powerpoint/2010/main" val="5142303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6DF6E-54EF-6CE6-9113-E7877CFFB34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EEA48144-A090-1461-D09D-D9A6B6703F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19356966-018F-2D73-8EE0-A746CD042A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2607CEC-18C2-2949-150C-4D271A7602B7}"/>
              </a:ext>
            </a:extLst>
          </p:cNvPr>
          <p:cNvSpPr>
            <a:spLocks noGrp="1"/>
          </p:cNvSpPr>
          <p:nvPr>
            <p:ph type="dt" sz="half" idx="10"/>
          </p:nvPr>
        </p:nvSpPr>
        <p:spPr/>
        <p:txBody>
          <a:bodyPr/>
          <a:lstStyle/>
          <a:p>
            <a:fld id="{3077BEDF-8163-466E-BBD7-C4FDC664B03E}" type="datetime1">
              <a:rPr lang="en-GB" smtClean="0"/>
              <a:t>14/11/2024</a:t>
            </a:fld>
            <a:endParaRPr lang="en-GB"/>
          </a:p>
        </p:txBody>
      </p:sp>
      <p:sp>
        <p:nvSpPr>
          <p:cNvPr id="6" name="Footer Placeholder 5">
            <a:extLst>
              <a:ext uri="{FF2B5EF4-FFF2-40B4-BE49-F238E27FC236}">
                <a16:creationId xmlns:a16="http://schemas.microsoft.com/office/drawing/2014/main" id="{3CDA9C76-EB5E-A000-B114-859098356A6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A8FF50E-AA8E-D33E-257D-F632792E0ADB}"/>
              </a:ext>
            </a:extLst>
          </p:cNvPr>
          <p:cNvSpPr>
            <a:spLocks noGrp="1"/>
          </p:cNvSpPr>
          <p:nvPr>
            <p:ph type="sldNum" sz="quarter" idx="12"/>
          </p:nvPr>
        </p:nvSpPr>
        <p:spPr/>
        <p:txBody>
          <a:bodyPr/>
          <a:lstStyle/>
          <a:p>
            <a:fld id="{1AC1D35C-8104-4E80-93F1-A78514CFB554}" type="slidenum">
              <a:rPr lang="en-GB" smtClean="0"/>
              <a:t>‹#›</a:t>
            </a:fld>
            <a:endParaRPr lang="en-GB"/>
          </a:p>
        </p:txBody>
      </p:sp>
    </p:spTree>
    <p:extLst>
      <p:ext uri="{BB962C8B-B14F-4D97-AF65-F5344CB8AC3E}">
        <p14:creationId xmlns:p14="http://schemas.microsoft.com/office/powerpoint/2010/main" val="4685976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369DD-B801-A0F3-2E9C-9445737F229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079D0C69-40B3-6676-A8A5-72E0161EC0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836FA5B-78FA-CB35-6605-6D62D11E29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E19D624-765F-2484-7F5F-A4BF7CF6D683}"/>
              </a:ext>
            </a:extLst>
          </p:cNvPr>
          <p:cNvSpPr>
            <a:spLocks noGrp="1"/>
          </p:cNvSpPr>
          <p:nvPr>
            <p:ph type="dt" sz="half" idx="10"/>
          </p:nvPr>
        </p:nvSpPr>
        <p:spPr/>
        <p:txBody>
          <a:bodyPr/>
          <a:lstStyle/>
          <a:p>
            <a:fld id="{84B99CB8-4F18-4415-A645-41C0DA88AC15}" type="datetime1">
              <a:rPr lang="en-GB" smtClean="0"/>
              <a:t>14/11/2024</a:t>
            </a:fld>
            <a:endParaRPr lang="en-GB"/>
          </a:p>
        </p:txBody>
      </p:sp>
      <p:sp>
        <p:nvSpPr>
          <p:cNvPr id="6" name="Footer Placeholder 5">
            <a:extLst>
              <a:ext uri="{FF2B5EF4-FFF2-40B4-BE49-F238E27FC236}">
                <a16:creationId xmlns:a16="http://schemas.microsoft.com/office/drawing/2014/main" id="{6A0A8065-51B8-327D-0CDD-71B83450205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FEDB7B0-E290-7CCE-3225-24B9FCCCE76A}"/>
              </a:ext>
            </a:extLst>
          </p:cNvPr>
          <p:cNvSpPr>
            <a:spLocks noGrp="1"/>
          </p:cNvSpPr>
          <p:nvPr>
            <p:ph type="sldNum" sz="quarter" idx="12"/>
          </p:nvPr>
        </p:nvSpPr>
        <p:spPr/>
        <p:txBody>
          <a:bodyPr/>
          <a:lstStyle/>
          <a:p>
            <a:fld id="{1AC1D35C-8104-4E80-93F1-A78514CFB554}" type="slidenum">
              <a:rPr lang="en-GB" smtClean="0"/>
              <a:t>‹#›</a:t>
            </a:fld>
            <a:endParaRPr lang="en-GB"/>
          </a:p>
        </p:txBody>
      </p:sp>
    </p:spTree>
    <p:extLst>
      <p:ext uri="{BB962C8B-B14F-4D97-AF65-F5344CB8AC3E}">
        <p14:creationId xmlns:p14="http://schemas.microsoft.com/office/powerpoint/2010/main" val="262067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pn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1CFD60-1CA7-7E4D-EA3C-5132F6032557}"/>
              </a:ext>
            </a:extLst>
          </p:cNvPr>
          <p:cNvSpPr>
            <a:spLocks noGrp="1"/>
          </p:cNvSpPr>
          <p:nvPr>
            <p:ph type="title"/>
          </p:nvPr>
        </p:nvSpPr>
        <p:spPr>
          <a:xfrm>
            <a:off x="838200" y="365125"/>
            <a:ext cx="10835354"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8DC8B868-F90C-9551-529B-94DF702FA5C5}"/>
              </a:ext>
            </a:extLst>
          </p:cNvPr>
          <p:cNvSpPr>
            <a:spLocks noGrp="1"/>
          </p:cNvSpPr>
          <p:nvPr>
            <p:ph type="body" idx="1"/>
          </p:nvPr>
        </p:nvSpPr>
        <p:spPr>
          <a:xfrm>
            <a:off x="838199" y="1825625"/>
            <a:ext cx="10835355"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Date Placeholder 3">
            <a:extLst>
              <a:ext uri="{FF2B5EF4-FFF2-40B4-BE49-F238E27FC236}">
                <a16:creationId xmlns:a16="http://schemas.microsoft.com/office/drawing/2014/main" id="{DB0F9700-875F-CA33-D433-9F0BA705A9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Calibri Light" panose="020F0302020204030204" pitchFamily="34" charset="0"/>
              </a:defRPr>
            </a:lvl1pPr>
          </a:lstStyle>
          <a:p>
            <a:fld id="{B7939964-F040-4F22-8F34-982741DCE6D8}" type="datetime1">
              <a:rPr lang="en-GB" smtClean="0"/>
              <a:t>14/11/2024</a:t>
            </a:fld>
            <a:endParaRPr lang="en-GB" dirty="0"/>
          </a:p>
        </p:txBody>
      </p:sp>
      <p:sp>
        <p:nvSpPr>
          <p:cNvPr id="5" name="Footer Placeholder 4">
            <a:extLst>
              <a:ext uri="{FF2B5EF4-FFF2-40B4-BE49-F238E27FC236}">
                <a16:creationId xmlns:a16="http://schemas.microsoft.com/office/drawing/2014/main" id="{7024DA80-CDF1-6F2C-6349-71C6CC7070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Calibri Light" panose="020F0302020204030204" pitchFamily="34" charset="0"/>
              </a:defRPr>
            </a:lvl1pPr>
          </a:lstStyle>
          <a:p>
            <a:endParaRPr lang="en-GB" dirty="0"/>
          </a:p>
        </p:txBody>
      </p:sp>
      <p:sp>
        <p:nvSpPr>
          <p:cNvPr id="6" name="Slide Number Placeholder 5">
            <a:extLst>
              <a:ext uri="{FF2B5EF4-FFF2-40B4-BE49-F238E27FC236}">
                <a16:creationId xmlns:a16="http://schemas.microsoft.com/office/drawing/2014/main" id="{471BC1FC-8D83-95FC-840A-CB1D6B2DB7DA}"/>
              </a:ext>
            </a:extLst>
          </p:cNvPr>
          <p:cNvSpPr>
            <a:spLocks noGrp="1"/>
          </p:cNvSpPr>
          <p:nvPr>
            <p:ph type="sldNum" sz="quarter" idx="4"/>
          </p:nvPr>
        </p:nvSpPr>
        <p:spPr>
          <a:xfrm>
            <a:off x="8930354" y="6346083"/>
            <a:ext cx="2743200" cy="365125"/>
          </a:xfrm>
          <a:prstGeom prst="rect">
            <a:avLst/>
          </a:prstGeom>
        </p:spPr>
        <p:txBody>
          <a:bodyPr vert="horz" lIns="91440" tIns="45720" rIns="91440" bIns="45720" rtlCol="0" anchor="ctr"/>
          <a:lstStyle>
            <a:lvl1pPr algn="r">
              <a:defRPr sz="1200">
                <a:solidFill>
                  <a:schemeClr val="tx1">
                    <a:tint val="82000"/>
                  </a:schemeClr>
                </a:solidFill>
                <a:latin typeface="Calibri Light" panose="020F0302020204030204" pitchFamily="34" charset="0"/>
              </a:defRPr>
            </a:lvl1pPr>
          </a:lstStyle>
          <a:p>
            <a:fld id="{1AC1D35C-8104-4E80-93F1-A78514CFB554}" type="slidenum">
              <a:rPr lang="en-GB" smtClean="0"/>
              <a:pPr/>
              <a:t>‹#›</a:t>
            </a:fld>
            <a:endParaRPr lang="en-GB" dirty="0"/>
          </a:p>
        </p:txBody>
      </p:sp>
    </p:spTree>
    <p:extLst>
      <p:ext uri="{BB962C8B-B14F-4D97-AF65-F5344CB8AC3E}">
        <p14:creationId xmlns:p14="http://schemas.microsoft.com/office/powerpoint/2010/main" val="36810452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73"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Light" panose="020F03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Light" panose="020F03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1CFD60-1CA7-7E4D-EA3C-5132F6032557}"/>
              </a:ext>
            </a:extLst>
          </p:cNvPr>
          <p:cNvSpPr>
            <a:spLocks noGrp="1"/>
          </p:cNvSpPr>
          <p:nvPr>
            <p:ph type="title"/>
          </p:nvPr>
        </p:nvSpPr>
        <p:spPr>
          <a:xfrm>
            <a:off x="333285" y="365125"/>
            <a:ext cx="11340269"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8DC8B868-F90C-9551-529B-94DF702FA5C5}"/>
              </a:ext>
            </a:extLst>
          </p:cNvPr>
          <p:cNvSpPr>
            <a:spLocks noGrp="1"/>
          </p:cNvSpPr>
          <p:nvPr>
            <p:ph type="body" idx="1"/>
          </p:nvPr>
        </p:nvSpPr>
        <p:spPr>
          <a:xfrm>
            <a:off x="333286" y="1825625"/>
            <a:ext cx="11340268"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Date Placeholder 3">
            <a:extLst>
              <a:ext uri="{FF2B5EF4-FFF2-40B4-BE49-F238E27FC236}">
                <a16:creationId xmlns:a16="http://schemas.microsoft.com/office/drawing/2014/main" id="{DB0F9700-875F-CA33-D433-9F0BA705A913}"/>
              </a:ext>
            </a:extLst>
          </p:cNvPr>
          <p:cNvSpPr>
            <a:spLocks noGrp="1"/>
          </p:cNvSpPr>
          <p:nvPr>
            <p:ph type="dt" sz="half" idx="2"/>
          </p:nvPr>
        </p:nvSpPr>
        <p:spPr>
          <a:xfrm>
            <a:off x="333286"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Calibri Light" panose="020F0302020204030204" pitchFamily="34" charset="0"/>
              </a:defRPr>
            </a:lvl1pPr>
          </a:lstStyle>
          <a:p>
            <a:fld id="{6C185FC1-B9C5-4935-B34D-D8514C870A33}" type="datetime1">
              <a:rPr lang="en-GB" smtClean="0"/>
              <a:t>14/11/2024</a:t>
            </a:fld>
            <a:endParaRPr lang="en-GB" dirty="0"/>
          </a:p>
        </p:txBody>
      </p:sp>
      <p:sp>
        <p:nvSpPr>
          <p:cNvPr id="5" name="Footer Placeholder 4">
            <a:extLst>
              <a:ext uri="{FF2B5EF4-FFF2-40B4-BE49-F238E27FC236}">
                <a16:creationId xmlns:a16="http://schemas.microsoft.com/office/drawing/2014/main" id="{7024DA80-CDF1-6F2C-6349-71C6CC7070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Calibri Light" panose="020F0302020204030204" pitchFamily="34" charset="0"/>
              </a:defRPr>
            </a:lvl1pPr>
          </a:lstStyle>
          <a:p>
            <a:endParaRPr lang="en-GB" dirty="0"/>
          </a:p>
        </p:txBody>
      </p:sp>
      <p:sp>
        <p:nvSpPr>
          <p:cNvPr id="6" name="Slide Number Placeholder 5">
            <a:extLst>
              <a:ext uri="{FF2B5EF4-FFF2-40B4-BE49-F238E27FC236}">
                <a16:creationId xmlns:a16="http://schemas.microsoft.com/office/drawing/2014/main" id="{471BC1FC-8D83-95FC-840A-CB1D6B2DB7DA}"/>
              </a:ext>
            </a:extLst>
          </p:cNvPr>
          <p:cNvSpPr>
            <a:spLocks noGrp="1"/>
          </p:cNvSpPr>
          <p:nvPr>
            <p:ph type="sldNum" sz="quarter" idx="4"/>
          </p:nvPr>
        </p:nvSpPr>
        <p:spPr>
          <a:xfrm>
            <a:off x="8909702" y="6356349"/>
            <a:ext cx="2743200" cy="365125"/>
          </a:xfrm>
          <a:prstGeom prst="rect">
            <a:avLst/>
          </a:prstGeom>
        </p:spPr>
        <p:txBody>
          <a:bodyPr vert="horz" lIns="91440" tIns="45720" rIns="91440" bIns="45720" rtlCol="0" anchor="ctr"/>
          <a:lstStyle>
            <a:lvl1pPr algn="r">
              <a:defRPr sz="1200">
                <a:solidFill>
                  <a:schemeClr val="tx1">
                    <a:tint val="82000"/>
                  </a:schemeClr>
                </a:solidFill>
                <a:latin typeface="Calibri Light" panose="020F0302020204030204" pitchFamily="34" charset="0"/>
              </a:defRPr>
            </a:lvl1pPr>
          </a:lstStyle>
          <a:p>
            <a:fld id="{1AC1D35C-8104-4E80-93F1-A78514CFB554}" type="slidenum">
              <a:rPr lang="en-GB" smtClean="0"/>
              <a:pPr/>
              <a:t>‹#›</a:t>
            </a:fld>
            <a:endParaRPr lang="en-GB" dirty="0"/>
          </a:p>
        </p:txBody>
      </p:sp>
      <p:pic>
        <p:nvPicPr>
          <p:cNvPr id="7" name="Picture 6">
            <a:extLst>
              <a:ext uri="{FF2B5EF4-FFF2-40B4-BE49-F238E27FC236}">
                <a16:creationId xmlns:a16="http://schemas.microsoft.com/office/drawing/2014/main" id="{28FA41EB-0999-F6EC-7DE1-3C4C04A3BE0A}"/>
              </a:ext>
            </a:extLst>
          </p:cNvPr>
          <p:cNvPicPr>
            <a:picLocks noChangeAspect="1"/>
          </p:cNvPicPr>
          <p:nvPr userDrawn="1"/>
        </p:nvPicPr>
        <p:blipFill>
          <a:blip r:embed="rId11"/>
          <a:stretch>
            <a:fillRect/>
          </a:stretch>
        </p:blipFill>
        <p:spPr>
          <a:xfrm>
            <a:off x="308361" y="54202"/>
            <a:ext cx="6102625" cy="310923"/>
          </a:xfrm>
          <a:prstGeom prst="rect">
            <a:avLst/>
          </a:prstGeom>
        </p:spPr>
      </p:pic>
    </p:spTree>
    <p:extLst>
      <p:ext uri="{BB962C8B-B14F-4D97-AF65-F5344CB8AC3E}">
        <p14:creationId xmlns:p14="http://schemas.microsoft.com/office/powerpoint/2010/main" val="10226408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0" r:id="rId8"/>
    <p:sldLayoutId id="2147483671" r:id="rId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Light" panose="020F03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Light" panose="020F03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7372E9-EB4F-4353-8479-EEA294F19B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hr-HR"/>
          </a:p>
        </p:txBody>
      </p:sp>
      <p:sp>
        <p:nvSpPr>
          <p:cNvPr id="3" name="Text Placeholder 2">
            <a:extLst>
              <a:ext uri="{FF2B5EF4-FFF2-40B4-BE49-F238E27FC236}">
                <a16:creationId xmlns:a16="http://schemas.microsoft.com/office/drawing/2014/main" id="{53205571-8327-4030-8DB4-A15D55553E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a:extLst>
              <a:ext uri="{FF2B5EF4-FFF2-40B4-BE49-F238E27FC236}">
                <a16:creationId xmlns:a16="http://schemas.microsoft.com/office/drawing/2014/main" id="{7B6E87F3-E4DB-4A8B-9B15-8D56F23489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5E7BD9-497C-4A35-8048-DAAB4BF2F953}" type="datetimeFigureOut">
              <a:rPr lang="hr-HR" smtClean="0"/>
              <a:t>14.11.2024.</a:t>
            </a:fld>
            <a:endParaRPr lang="hr-HR"/>
          </a:p>
        </p:txBody>
      </p:sp>
      <p:sp>
        <p:nvSpPr>
          <p:cNvPr id="5" name="Footer Placeholder 4">
            <a:extLst>
              <a:ext uri="{FF2B5EF4-FFF2-40B4-BE49-F238E27FC236}">
                <a16:creationId xmlns:a16="http://schemas.microsoft.com/office/drawing/2014/main" id="{6FCAFA20-3F55-49AE-8267-5099089C05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r-HR"/>
          </a:p>
        </p:txBody>
      </p:sp>
      <p:sp>
        <p:nvSpPr>
          <p:cNvPr id="6" name="Slide Number Placeholder 5">
            <a:extLst>
              <a:ext uri="{FF2B5EF4-FFF2-40B4-BE49-F238E27FC236}">
                <a16:creationId xmlns:a16="http://schemas.microsoft.com/office/drawing/2014/main" id="{D4408F4B-4195-43DC-9293-C0262C62AC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14B61C-60EA-4CBF-A4B9-7B50334A09D2}" type="slidenum">
              <a:rPr lang="hr-HR" smtClean="0"/>
              <a:t>‹#›</a:t>
            </a:fld>
            <a:endParaRPr lang="hr-HR"/>
          </a:p>
        </p:txBody>
      </p:sp>
    </p:spTree>
    <p:extLst>
      <p:ext uri="{BB962C8B-B14F-4D97-AF65-F5344CB8AC3E}">
        <p14:creationId xmlns:p14="http://schemas.microsoft.com/office/powerpoint/2010/main" val="285402060"/>
      </p:ext>
    </p:extLst>
  </p:cSld>
  <p:clrMap bg1="lt1" tx1="dk1" bg2="lt2" tx2="dk2" accent1="accent1" accent2="accent2" accent3="accent3" accent4="accent4" accent5="accent5" accent6="accent6" hlink="hlink" folHlink="folHlink"/>
  <p:sldLayoutIdLst>
    <p:sldLayoutId id="2147483655" r:id="rId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3" Type="http://schemas.openxmlformats.org/officeDocument/2006/relationships/image" Target="../media/image48.png"/><Relationship Id="rId7" Type="http://schemas.openxmlformats.org/officeDocument/2006/relationships/image" Target="../media/image52.jpg"/><Relationship Id="rId12"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4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hyperlink" Target="mailto:ugo@pplr-otokcres.info" TargetMode="External"/><Relationship Id="rId5" Type="http://schemas.openxmlformats.org/officeDocument/2006/relationships/image" Target="../media/image4.jpg"/><Relationship Id="rId4" Type="http://schemas.openxmlformats.org/officeDocument/2006/relationships/image" Target="../media/image3.jpg"/></Relationships>
</file>

<file path=ppt/slides/_rels/slide1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pn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jp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notesSlide" Target="../notesSlides/notesSlide5.xml"/><Relationship Id="rId16" Type="http://schemas.openxmlformats.org/officeDocument/2006/relationships/image" Target="../media/image21.png"/><Relationship Id="rId1" Type="http://schemas.openxmlformats.org/officeDocument/2006/relationships/slideLayout" Target="../slideLayouts/slideLayout14.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jpg"/><Relationship Id="rId18" Type="http://schemas.openxmlformats.org/officeDocument/2006/relationships/image" Target="../media/image38.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png"/><Relationship Id="rId2" Type="http://schemas.openxmlformats.org/officeDocument/2006/relationships/notesSlide" Target="../notesSlides/notesSlide6.xml"/><Relationship Id="rId16" Type="http://schemas.openxmlformats.org/officeDocument/2006/relationships/image" Target="../media/image36.png"/><Relationship Id="rId1" Type="http://schemas.openxmlformats.org/officeDocument/2006/relationships/slideLayout" Target="../slideLayouts/slideLayout14.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19" Type="http://schemas.openxmlformats.org/officeDocument/2006/relationships/image" Target="../media/image39.png"/><Relationship Id="rId4" Type="http://schemas.openxmlformats.org/officeDocument/2006/relationships/image" Target="../media/image24.png"/><Relationship Id="rId9" Type="http://schemas.openxmlformats.org/officeDocument/2006/relationships/image" Target="../media/image29.jpg"/><Relationship Id="rId14" Type="http://schemas.openxmlformats.org/officeDocument/2006/relationships/image" Target="../media/image34.png"/></Relationships>
</file>

<file path=ppt/slides/_rels/slide8.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43.emf"/><Relationship Id="rId5" Type="http://schemas.openxmlformats.org/officeDocument/2006/relationships/image" Target="../media/image42.emf"/><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8A7C6-9028-97CE-5CAB-BA6432933C64}"/>
              </a:ext>
            </a:extLst>
          </p:cNvPr>
          <p:cNvSpPr>
            <a:spLocks noGrp="1"/>
          </p:cNvSpPr>
          <p:nvPr>
            <p:ph type="ctrTitle"/>
          </p:nvPr>
        </p:nvSpPr>
        <p:spPr>
          <a:xfrm>
            <a:off x="468345" y="2438207"/>
            <a:ext cx="6837711" cy="2387600"/>
          </a:xfrm>
        </p:spPr>
        <p:txBody>
          <a:bodyPr>
            <a:normAutofit/>
          </a:bodyPr>
          <a:lstStyle/>
          <a:p>
            <a:pPr algn="l"/>
            <a:r>
              <a:rPr lang="sl-SI" sz="4400" b="1"/>
              <a:t>Greening the island of Cres - the role of hydrogen</a:t>
            </a:r>
            <a:endParaRPr lang="en-GB" sz="4400" b="1" dirty="0"/>
          </a:p>
        </p:txBody>
      </p:sp>
      <p:sp>
        <p:nvSpPr>
          <p:cNvPr id="3" name="Subtitle 2">
            <a:extLst>
              <a:ext uri="{FF2B5EF4-FFF2-40B4-BE49-F238E27FC236}">
                <a16:creationId xmlns:a16="http://schemas.microsoft.com/office/drawing/2014/main" id="{F745DBE6-4A23-EC33-3ADB-DF3CEAA95C87}"/>
              </a:ext>
            </a:extLst>
          </p:cNvPr>
          <p:cNvSpPr>
            <a:spLocks noGrp="1"/>
          </p:cNvSpPr>
          <p:nvPr>
            <p:ph type="subTitle" idx="1"/>
          </p:nvPr>
        </p:nvSpPr>
        <p:spPr>
          <a:xfrm>
            <a:off x="468345" y="4917882"/>
            <a:ext cx="10199655" cy="1655762"/>
          </a:xfrm>
        </p:spPr>
        <p:txBody>
          <a:bodyPr>
            <a:noAutofit/>
          </a:bodyPr>
          <a:lstStyle/>
          <a:p>
            <a:pPr algn="l"/>
            <a:br>
              <a:rPr lang="en-GB"/>
            </a:br>
            <a:r>
              <a:rPr lang="sl-SI" b="1"/>
              <a:t>Ugo Toić, OTRA</a:t>
            </a:r>
          </a:p>
          <a:p>
            <a:pPr algn="l"/>
            <a:r>
              <a:rPr lang="sl-SI" b="1"/>
              <a:t>14/11/2024 Nova Gorica</a:t>
            </a:r>
            <a:br>
              <a:rPr lang="en-GB" b="1"/>
            </a:br>
            <a:endParaRPr lang="en-GB"/>
          </a:p>
          <a:p>
            <a:pPr algn="l"/>
            <a:endParaRPr lang="en-GB" dirty="0"/>
          </a:p>
        </p:txBody>
      </p:sp>
      <p:pic>
        <p:nvPicPr>
          <p:cNvPr id="5" name="Picture 4">
            <a:extLst>
              <a:ext uri="{FF2B5EF4-FFF2-40B4-BE49-F238E27FC236}">
                <a16:creationId xmlns:a16="http://schemas.microsoft.com/office/drawing/2014/main" id="{D230871B-1120-3F6B-6F4A-84C1C0546450}"/>
              </a:ext>
            </a:extLst>
          </p:cNvPr>
          <p:cNvPicPr>
            <a:picLocks noChangeAspect="1"/>
          </p:cNvPicPr>
          <p:nvPr/>
        </p:nvPicPr>
        <p:blipFill>
          <a:blip r:embed="rId2"/>
          <a:stretch>
            <a:fillRect/>
          </a:stretch>
        </p:blipFill>
        <p:spPr>
          <a:xfrm>
            <a:off x="468345" y="390102"/>
            <a:ext cx="4138560" cy="2476924"/>
          </a:xfrm>
          <a:prstGeom prst="rect">
            <a:avLst/>
          </a:prstGeom>
        </p:spPr>
      </p:pic>
      <p:pic>
        <p:nvPicPr>
          <p:cNvPr id="7" name="Picture 6" descr="A blue shield with a yellow dragon&#10;&#10;Description automatically generated">
            <a:extLst>
              <a:ext uri="{FF2B5EF4-FFF2-40B4-BE49-F238E27FC236}">
                <a16:creationId xmlns:a16="http://schemas.microsoft.com/office/drawing/2014/main" id="{B9A67F32-C80F-6D10-A160-938D748B40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5388" y="349891"/>
            <a:ext cx="1130181" cy="1578721"/>
          </a:xfrm>
          <a:prstGeom prst="rect">
            <a:avLst/>
          </a:prstGeom>
        </p:spPr>
      </p:pic>
      <p:pic>
        <p:nvPicPr>
          <p:cNvPr id="9" name="Picture 8" descr="A green and blue logo&#10;&#10;Description automatically generated">
            <a:extLst>
              <a:ext uri="{FF2B5EF4-FFF2-40B4-BE49-F238E27FC236}">
                <a16:creationId xmlns:a16="http://schemas.microsoft.com/office/drawing/2014/main" id="{1DAC90D4-C666-B97A-049C-0096BDC3D1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88684" y="581890"/>
            <a:ext cx="1788467" cy="924835"/>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F2851621-A921-3E53-8228-5E72DD4AF2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89867" y="2660589"/>
            <a:ext cx="1966906" cy="754585"/>
          </a:xfrm>
          <a:prstGeom prst="rect">
            <a:avLst/>
          </a:prstGeom>
        </p:spPr>
      </p:pic>
    </p:spTree>
    <p:extLst>
      <p:ext uri="{BB962C8B-B14F-4D97-AF65-F5344CB8AC3E}">
        <p14:creationId xmlns:p14="http://schemas.microsoft.com/office/powerpoint/2010/main" val="26179555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EB07A-A274-1EEA-A4FD-B0B2635C6863}"/>
            </a:ext>
          </a:extLst>
        </p:cNvPr>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EA2C7E1-B0FB-61F3-206B-823F7E0200ED}"/>
              </a:ext>
            </a:extLst>
          </p:cNvPr>
          <p:cNvSpPr txBox="1">
            <a:spLocks/>
          </p:cNvSpPr>
          <p:nvPr/>
        </p:nvSpPr>
        <p:spPr>
          <a:xfrm>
            <a:off x="381000" y="1289304"/>
            <a:ext cx="11286744" cy="435133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82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endParaRPr lang="en-GB" sz="1800" dirty="0">
              <a:solidFill>
                <a:schemeClr val="tx1"/>
              </a:solidFill>
              <a:latin typeface="Calibri Light" panose="020F0302020204030204" pitchFamily="34" charset="0"/>
            </a:endParaRPr>
          </a:p>
        </p:txBody>
      </p:sp>
      <p:sp>
        <p:nvSpPr>
          <p:cNvPr id="3" name="Slide Number Placeholder 2">
            <a:extLst>
              <a:ext uri="{FF2B5EF4-FFF2-40B4-BE49-F238E27FC236}">
                <a16:creationId xmlns:a16="http://schemas.microsoft.com/office/drawing/2014/main" id="{54A221D9-A399-DD48-A99A-70CFF2427472}"/>
              </a:ext>
            </a:extLst>
          </p:cNvPr>
          <p:cNvSpPr>
            <a:spLocks noGrp="1"/>
          </p:cNvSpPr>
          <p:nvPr>
            <p:ph type="sldNum" sz="quarter" idx="12"/>
          </p:nvPr>
        </p:nvSpPr>
        <p:spPr/>
        <p:txBody>
          <a:bodyPr/>
          <a:lstStyle/>
          <a:p>
            <a:fld id="{1AC1D35C-8104-4E80-93F1-A78514CFB554}" type="slidenum">
              <a:rPr lang="en-GB" smtClean="0"/>
              <a:t>10</a:t>
            </a:fld>
            <a:endParaRPr lang="en-GB"/>
          </a:p>
        </p:txBody>
      </p:sp>
      <p:pic>
        <p:nvPicPr>
          <p:cNvPr id="12" name="Picture 11">
            <a:extLst>
              <a:ext uri="{FF2B5EF4-FFF2-40B4-BE49-F238E27FC236}">
                <a16:creationId xmlns:a16="http://schemas.microsoft.com/office/drawing/2014/main" id="{2A5B6044-6231-5C00-273F-5FC60491E3B3}"/>
              </a:ext>
            </a:extLst>
          </p:cNvPr>
          <p:cNvPicPr>
            <a:picLocks noChangeAspect="1"/>
          </p:cNvPicPr>
          <p:nvPr/>
        </p:nvPicPr>
        <p:blipFill>
          <a:blip r:embed="rId3"/>
          <a:stretch>
            <a:fillRect/>
          </a:stretch>
        </p:blipFill>
        <p:spPr>
          <a:xfrm>
            <a:off x="0" y="-1"/>
            <a:ext cx="12192000" cy="6870805"/>
          </a:xfrm>
          <a:prstGeom prst="rect">
            <a:avLst/>
          </a:prstGeom>
        </p:spPr>
      </p:pic>
      <p:pic>
        <p:nvPicPr>
          <p:cNvPr id="14" name="Picture 13" descr="A close up of a logo&#10;&#10;Description automatically generated">
            <a:extLst>
              <a:ext uri="{FF2B5EF4-FFF2-40B4-BE49-F238E27FC236}">
                <a16:creationId xmlns:a16="http://schemas.microsoft.com/office/drawing/2014/main" id="{54B4DBEF-C275-52E4-FCC8-47A098B74E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78018" y="1"/>
            <a:ext cx="2513982" cy="1139974"/>
          </a:xfrm>
          <a:prstGeom prst="rect">
            <a:avLst/>
          </a:prstGeom>
        </p:spPr>
      </p:pic>
    </p:spTree>
    <p:extLst>
      <p:ext uri="{BB962C8B-B14F-4D97-AF65-F5344CB8AC3E}">
        <p14:creationId xmlns:p14="http://schemas.microsoft.com/office/powerpoint/2010/main" val="24407800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948715-B043-3F87-2514-90008AD685B0}"/>
            </a:ext>
          </a:extLst>
        </p:cNvPr>
        <p:cNvGrpSpPr/>
        <p:nvPr/>
      </p:nvGrpSpPr>
      <p:grpSpPr>
        <a:xfrm>
          <a:off x="0" y="0"/>
          <a:ext cx="0" cy="0"/>
          <a:chOff x="0" y="0"/>
          <a:chExt cx="0" cy="0"/>
        </a:xfrm>
      </p:grpSpPr>
      <p:sp>
        <p:nvSpPr>
          <p:cNvPr id="5" name="Content Placeholder 2">
            <a:extLst>
              <a:ext uri="{FF2B5EF4-FFF2-40B4-BE49-F238E27FC236}">
                <a16:creationId xmlns:a16="http://schemas.microsoft.com/office/drawing/2014/main" id="{305AB921-B807-0B46-EB0B-B37C193EFA9F}"/>
              </a:ext>
            </a:extLst>
          </p:cNvPr>
          <p:cNvSpPr txBox="1">
            <a:spLocks/>
          </p:cNvSpPr>
          <p:nvPr/>
        </p:nvSpPr>
        <p:spPr>
          <a:xfrm>
            <a:off x="381000" y="1289304"/>
            <a:ext cx="11286744" cy="435133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82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endParaRPr lang="en-GB" sz="1800" dirty="0">
              <a:solidFill>
                <a:schemeClr val="tx1"/>
              </a:solidFill>
              <a:latin typeface="Calibri Light" panose="020F0302020204030204" pitchFamily="34" charset="0"/>
            </a:endParaRPr>
          </a:p>
        </p:txBody>
      </p:sp>
      <p:sp>
        <p:nvSpPr>
          <p:cNvPr id="3" name="Slide Number Placeholder 2">
            <a:extLst>
              <a:ext uri="{FF2B5EF4-FFF2-40B4-BE49-F238E27FC236}">
                <a16:creationId xmlns:a16="http://schemas.microsoft.com/office/drawing/2014/main" id="{26C3C662-CBF8-56E9-9DF7-0BB005A19F18}"/>
              </a:ext>
            </a:extLst>
          </p:cNvPr>
          <p:cNvSpPr>
            <a:spLocks noGrp="1"/>
          </p:cNvSpPr>
          <p:nvPr>
            <p:ph type="sldNum" sz="quarter" idx="12"/>
          </p:nvPr>
        </p:nvSpPr>
        <p:spPr/>
        <p:txBody>
          <a:bodyPr/>
          <a:lstStyle/>
          <a:p>
            <a:fld id="{1AC1D35C-8104-4E80-93F1-A78514CFB554}" type="slidenum">
              <a:rPr lang="en-GB" smtClean="0"/>
              <a:t>11</a:t>
            </a:fld>
            <a:endParaRPr lang="en-GB"/>
          </a:p>
        </p:txBody>
      </p:sp>
      <p:pic>
        <p:nvPicPr>
          <p:cNvPr id="9" name="Picture 8" descr="Diagram of solar panels and wind turbines&#10;&#10;Description automatically generated">
            <a:extLst>
              <a:ext uri="{FF2B5EF4-FFF2-40B4-BE49-F238E27FC236}">
                <a16:creationId xmlns:a16="http://schemas.microsoft.com/office/drawing/2014/main" id="{3C7F2A51-836E-10C4-BC92-1EE5F97F28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1530" y="895477"/>
            <a:ext cx="8596783" cy="5067045"/>
          </a:xfrm>
          <a:prstGeom prst="rect">
            <a:avLst/>
          </a:prstGeom>
        </p:spPr>
      </p:pic>
    </p:spTree>
    <p:extLst>
      <p:ext uri="{BB962C8B-B14F-4D97-AF65-F5344CB8AC3E}">
        <p14:creationId xmlns:p14="http://schemas.microsoft.com/office/powerpoint/2010/main" val="9352300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2F6BB-8678-110F-F0C7-3639D8BFFC69}"/>
            </a:ext>
          </a:extLst>
        </p:cNvPr>
        <p:cNvGrpSpPr/>
        <p:nvPr/>
      </p:nvGrpSpPr>
      <p:grpSpPr>
        <a:xfrm>
          <a:off x="0" y="0"/>
          <a:ext cx="0" cy="0"/>
          <a:chOff x="0" y="0"/>
          <a:chExt cx="0" cy="0"/>
        </a:xfrm>
      </p:grpSpPr>
      <p:sp>
        <p:nvSpPr>
          <p:cNvPr id="5" name="Content Placeholder 2">
            <a:extLst>
              <a:ext uri="{FF2B5EF4-FFF2-40B4-BE49-F238E27FC236}">
                <a16:creationId xmlns:a16="http://schemas.microsoft.com/office/drawing/2014/main" id="{F7155FF4-DEA2-732C-7624-847C8D83D5A5}"/>
              </a:ext>
            </a:extLst>
          </p:cNvPr>
          <p:cNvSpPr txBox="1">
            <a:spLocks/>
          </p:cNvSpPr>
          <p:nvPr/>
        </p:nvSpPr>
        <p:spPr>
          <a:xfrm>
            <a:off x="381000" y="1289304"/>
            <a:ext cx="11286744" cy="435133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82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endParaRPr lang="en-GB" sz="1800" dirty="0">
              <a:solidFill>
                <a:schemeClr val="tx1"/>
              </a:solidFill>
              <a:latin typeface="Calibri Light" panose="020F0302020204030204" pitchFamily="34" charset="0"/>
            </a:endParaRPr>
          </a:p>
        </p:txBody>
      </p:sp>
      <p:sp>
        <p:nvSpPr>
          <p:cNvPr id="3" name="Slide Number Placeholder 2">
            <a:extLst>
              <a:ext uri="{FF2B5EF4-FFF2-40B4-BE49-F238E27FC236}">
                <a16:creationId xmlns:a16="http://schemas.microsoft.com/office/drawing/2014/main" id="{E5B39B91-7003-019B-4E54-2EB412216252}"/>
              </a:ext>
            </a:extLst>
          </p:cNvPr>
          <p:cNvSpPr>
            <a:spLocks noGrp="1"/>
          </p:cNvSpPr>
          <p:nvPr>
            <p:ph type="sldNum" sz="quarter" idx="12"/>
          </p:nvPr>
        </p:nvSpPr>
        <p:spPr/>
        <p:txBody>
          <a:bodyPr/>
          <a:lstStyle/>
          <a:p>
            <a:fld id="{1AC1D35C-8104-4E80-93F1-A78514CFB554}" type="slidenum">
              <a:rPr lang="en-GB" smtClean="0"/>
              <a:t>12</a:t>
            </a:fld>
            <a:endParaRPr lang="en-GB"/>
          </a:p>
        </p:txBody>
      </p:sp>
      <p:pic>
        <p:nvPicPr>
          <p:cNvPr id="10" name="Picture 9" descr="A blue beaker with a pipe&#10;&#10;Description automatically generated">
            <a:extLst>
              <a:ext uri="{FF2B5EF4-FFF2-40B4-BE49-F238E27FC236}">
                <a16:creationId xmlns:a16="http://schemas.microsoft.com/office/drawing/2014/main" id="{84605FBF-7BC3-7CA2-E45B-DD687B3639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296" y="2760123"/>
            <a:ext cx="1476375" cy="1409700"/>
          </a:xfrm>
          <a:prstGeom prst="rect">
            <a:avLst/>
          </a:prstGeom>
        </p:spPr>
      </p:pic>
      <p:pic>
        <p:nvPicPr>
          <p:cNvPr id="12" name="Picture 11" descr="A blue and grey gas pump&#10;&#10;Description automatically generated">
            <a:extLst>
              <a:ext uri="{FF2B5EF4-FFF2-40B4-BE49-F238E27FC236}">
                <a16:creationId xmlns:a16="http://schemas.microsoft.com/office/drawing/2014/main" id="{C4BD531C-9F23-D144-442F-8EE6F40438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6449" y="991585"/>
            <a:ext cx="1771650" cy="1409700"/>
          </a:xfrm>
          <a:prstGeom prst="rect">
            <a:avLst/>
          </a:prstGeom>
        </p:spPr>
      </p:pic>
      <p:pic>
        <p:nvPicPr>
          <p:cNvPr id="14" name="Picture 13" descr="A blue and white liquid container&#10;&#10;Description automatically generated with medium confidence">
            <a:extLst>
              <a:ext uri="{FF2B5EF4-FFF2-40B4-BE49-F238E27FC236}">
                <a16:creationId xmlns:a16="http://schemas.microsoft.com/office/drawing/2014/main" id="{2F38E9E7-313E-3CE6-C7B5-4F42FC3044D1}"/>
              </a:ext>
            </a:extLst>
          </p:cNvPr>
          <p:cNvPicPr>
            <a:picLocks noChangeAspect="1"/>
          </p:cNvPicPr>
          <p:nvPr/>
        </p:nvPicPr>
        <p:blipFill>
          <a:blip r:embed="rId5">
            <a:extLst>
              <a:ext uri="{28A0092B-C50C-407E-A947-70E740481C1C}">
                <a14:useLocalDpi xmlns:a14="http://schemas.microsoft.com/office/drawing/2010/main" val="0"/>
              </a:ext>
            </a:extLst>
          </a:blip>
          <a:srcRect b="12838"/>
          <a:stretch/>
        </p:blipFill>
        <p:spPr>
          <a:xfrm>
            <a:off x="2621235" y="2601235"/>
            <a:ext cx="1981911" cy="1727476"/>
          </a:xfrm>
          <a:prstGeom prst="rect">
            <a:avLst/>
          </a:prstGeom>
        </p:spPr>
      </p:pic>
      <p:pic>
        <p:nvPicPr>
          <p:cNvPr id="15" name="Picture 14">
            <a:extLst>
              <a:ext uri="{FF2B5EF4-FFF2-40B4-BE49-F238E27FC236}">
                <a16:creationId xmlns:a16="http://schemas.microsoft.com/office/drawing/2014/main" id="{FD53D32F-EBFD-AA1A-0CB5-5CA3D9A8F5E7}"/>
              </a:ext>
            </a:extLst>
          </p:cNvPr>
          <p:cNvPicPr>
            <a:picLocks noChangeAspect="1"/>
          </p:cNvPicPr>
          <p:nvPr/>
        </p:nvPicPr>
        <p:blipFill>
          <a:blip r:embed="rId6"/>
          <a:stretch>
            <a:fillRect/>
          </a:stretch>
        </p:blipFill>
        <p:spPr>
          <a:xfrm>
            <a:off x="316057" y="4801997"/>
            <a:ext cx="1524000" cy="1409700"/>
          </a:xfrm>
          <a:prstGeom prst="rect">
            <a:avLst/>
          </a:prstGeom>
        </p:spPr>
      </p:pic>
      <p:pic>
        <p:nvPicPr>
          <p:cNvPr id="17" name="Picture 16" descr="A truck with a blue circle and a blue circle&#10;&#10;Description automatically generated">
            <a:extLst>
              <a:ext uri="{FF2B5EF4-FFF2-40B4-BE49-F238E27FC236}">
                <a16:creationId xmlns:a16="http://schemas.microsoft.com/office/drawing/2014/main" id="{FD3F68B4-082A-92A2-F13A-EFE16AA736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7939" y="2769563"/>
            <a:ext cx="2484029" cy="1380016"/>
          </a:xfrm>
          <a:prstGeom prst="rect">
            <a:avLst/>
          </a:prstGeom>
        </p:spPr>
      </p:pic>
      <p:pic>
        <p:nvPicPr>
          <p:cNvPr id="19" name="Picture 18" descr="A blue and white logo&#10;&#10;Description automatically generated">
            <a:extLst>
              <a:ext uri="{FF2B5EF4-FFF2-40B4-BE49-F238E27FC236}">
                <a16:creationId xmlns:a16="http://schemas.microsoft.com/office/drawing/2014/main" id="{00EE6018-38EE-0B48-C24C-01EF1D1E8C7A}"/>
              </a:ext>
            </a:extLst>
          </p:cNvPr>
          <p:cNvPicPr>
            <a:picLocks noChangeAspect="1"/>
          </p:cNvPicPr>
          <p:nvPr/>
        </p:nvPicPr>
        <p:blipFill>
          <a:blip r:embed="rId8">
            <a:extLst>
              <a:ext uri="{28A0092B-C50C-407E-A947-70E740481C1C}">
                <a14:useLocalDpi xmlns:a14="http://schemas.microsoft.com/office/drawing/2010/main" val="0"/>
              </a:ext>
            </a:extLst>
          </a:blip>
          <a:srcRect b="6756"/>
          <a:stretch/>
        </p:blipFill>
        <p:spPr>
          <a:xfrm>
            <a:off x="9743979" y="71577"/>
            <a:ext cx="1981911" cy="1720149"/>
          </a:xfrm>
          <a:prstGeom prst="rect">
            <a:avLst/>
          </a:prstGeom>
        </p:spPr>
      </p:pic>
      <p:pic>
        <p:nvPicPr>
          <p:cNvPr id="20" name="Picture 19">
            <a:extLst>
              <a:ext uri="{FF2B5EF4-FFF2-40B4-BE49-F238E27FC236}">
                <a16:creationId xmlns:a16="http://schemas.microsoft.com/office/drawing/2014/main" id="{99C0D0F2-B067-DE97-9730-A403AD90E2A6}"/>
              </a:ext>
            </a:extLst>
          </p:cNvPr>
          <p:cNvPicPr>
            <a:picLocks noChangeAspect="1"/>
          </p:cNvPicPr>
          <p:nvPr/>
        </p:nvPicPr>
        <p:blipFill>
          <a:blip r:embed="rId9"/>
          <a:srcRect b="12162"/>
          <a:stretch/>
        </p:blipFill>
        <p:spPr>
          <a:xfrm>
            <a:off x="7146449" y="4268597"/>
            <a:ext cx="1409700" cy="1238250"/>
          </a:xfrm>
          <a:prstGeom prst="rect">
            <a:avLst/>
          </a:prstGeom>
        </p:spPr>
      </p:pic>
      <p:pic>
        <p:nvPicPr>
          <p:cNvPr id="21" name="Picture 20">
            <a:extLst>
              <a:ext uri="{FF2B5EF4-FFF2-40B4-BE49-F238E27FC236}">
                <a16:creationId xmlns:a16="http://schemas.microsoft.com/office/drawing/2014/main" id="{C3FE42D0-934B-4C01-A1D3-B9E21915F941}"/>
              </a:ext>
            </a:extLst>
          </p:cNvPr>
          <p:cNvPicPr>
            <a:picLocks noChangeAspect="1"/>
          </p:cNvPicPr>
          <p:nvPr/>
        </p:nvPicPr>
        <p:blipFill>
          <a:blip r:embed="rId10"/>
          <a:stretch>
            <a:fillRect/>
          </a:stretch>
        </p:blipFill>
        <p:spPr>
          <a:xfrm>
            <a:off x="9997326" y="4186459"/>
            <a:ext cx="1847850" cy="1409700"/>
          </a:xfrm>
          <a:prstGeom prst="rect">
            <a:avLst/>
          </a:prstGeom>
        </p:spPr>
      </p:pic>
      <p:pic>
        <p:nvPicPr>
          <p:cNvPr id="23" name="Picture 22">
            <a:extLst>
              <a:ext uri="{FF2B5EF4-FFF2-40B4-BE49-F238E27FC236}">
                <a16:creationId xmlns:a16="http://schemas.microsoft.com/office/drawing/2014/main" id="{09E3446C-4C99-2AFB-F499-0D39E2B69695}"/>
              </a:ext>
            </a:extLst>
          </p:cNvPr>
          <p:cNvPicPr>
            <a:picLocks noChangeAspect="1"/>
          </p:cNvPicPr>
          <p:nvPr/>
        </p:nvPicPr>
        <p:blipFill>
          <a:blip r:embed="rId11"/>
          <a:stretch>
            <a:fillRect/>
          </a:stretch>
        </p:blipFill>
        <p:spPr>
          <a:xfrm>
            <a:off x="2188908" y="4328711"/>
            <a:ext cx="2143125" cy="2143125"/>
          </a:xfrm>
          <a:prstGeom prst="rect">
            <a:avLst/>
          </a:prstGeom>
        </p:spPr>
      </p:pic>
      <p:pic>
        <p:nvPicPr>
          <p:cNvPr id="27" name="Picture 26" descr="A house with a red roof and a chimney&#10;&#10;Description automatically generated">
            <a:extLst>
              <a:ext uri="{FF2B5EF4-FFF2-40B4-BE49-F238E27FC236}">
                <a16:creationId xmlns:a16="http://schemas.microsoft.com/office/drawing/2014/main" id="{B111B34F-7DB8-9AFB-1905-3DB487FF65E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004704" y="5629838"/>
            <a:ext cx="1149178" cy="1149178"/>
          </a:xfrm>
          <a:prstGeom prst="rect">
            <a:avLst/>
          </a:prstGeom>
        </p:spPr>
      </p:pic>
      <p:sp>
        <p:nvSpPr>
          <p:cNvPr id="28" name="Arrow: Right 27">
            <a:extLst>
              <a:ext uri="{FF2B5EF4-FFF2-40B4-BE49-F238E27FC236}">
                <a16:creationId xmlns:a16="http://schemas.microsoft.com/office/drawing/2014/main" id="{6CE6BF35-133E-22AF-4C80-FB917C721712}"/>
              </a:ext>
            </a:extLst>
          </p:cNvPr>
          <p:cNvSpPr/>
          <p:nvPr/>
        </p:nvSpPr>
        <p:spPr>
          <a:xfrm>
            <a:off x="2076450" y="3459571"/>
            <a:ext cx="647700" cy="112304"/>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Arrow: Right 28">
            <a:extLst>
              <a:ext uri="{FF2B5EF4-FFF2-40B4-BE49-F238E27FC236}">
                <a16:creationId xmlns:a16="http://schemas.microsoft.com/office/drawing/2014/main" id="{BE44D8D3-37DC-147B-E3F3-DF25E6669B8D}"/>
              </a:ext>
            </a:extLst>
          </p:cNvPr>
          <p:cNvSpPr/>
          <p:nvPr/>
        </p:nvSpPr>
        <p:spPr>
          <a:xfrm>
            <a:off x="4357004" y="3403419"/>
            <a:ext cx="647700" cy="112304"/>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Arrow: Right 29">
            <a:extLst>
              <a:ext uri="{FF2B5EF4-FFF2-40B4-BE49-F238E27FC236}">
                <a16:creationId xmlns:a16="http://schemas.microsoft.com/office/drawing/2014/main" id="{D910015B-3D30-F724-8F1F-2704BF4AB137}"/>
              </a:ext>
            </a:extLst>
          </p:cNvPr>
          <p:cNvSpPr/>
          <p:nvPr/>
        </p:nvSpPr>
        <p:spPr>
          <a:xfrm rot="19532309">
            <a:off x="6547811" y="2704681"/>
            <a:ext cx="767541" cy="106922"/>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Arrow: Right 30">
            <a:extLst>
              <a:ext uri="{FF2B5EF4-FFF2-40B4-BE49-F238E27FC236}">
                <a16:creationId xmlns:a16="http://schemas.microsoft.com/office/drawing/2014/main" id="{D0AC59B9-DC80-51B7-C3E8-38E3D71B353F}"/>
              </a:ext>
            </a:extLst>
          </p:cNvPr>
          <p:cNvSpPr/>
          <p:nvPr/>
        </p:nvSpPr>
        <p:spPr>
          <a:xfrm rot="2142945" flipV="1">
            <a:off x="6637973" y="4156884"/>
            <a:ext cx="741529" cy="92048"/>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Arrow: Right 31">
            <a:extLst>
              <a:ext uri="{FF2B5EF4-FFF2-40B4-BE49-F238E27FC236}">
                <a16:creationId xmlns:a16="http://schemas.microsoft.com/office/drawing/2014/main" id="{F5B78E93-D6EC-4A2E-02A0-929D7AABAA89}"/>
              </a:ext>
            </a:extLst>
          </p:cNvPr>
          <p:cNvSpPr/>
          <p:nvPr/>
        </p:nvSpPr>
        <p:spPr>
          <a:xfrm>
            <a:off x="8947183" y="4942945"/>
            <a:ext cx="647700" cy="112304"/>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Arrow: Right 32">
            <a:extLst>
              <a:ext uri="{FF2B5EF4-FFF2-40B4-BE49-F238E27FC236}">
                <a16:creationId xmlns:a16="http://schemas.microsoft.com/office/drawing/2014/main" id="{1BFCD3B0-8CA6-D2F6-492B-FEF7041D4A0F}"/>
              </a:ext>
            </a:extLst>
          </p:cNvPr>
          <p:cNvSpPr/>
          <p:nvPr/>
        </p:nvSpPr>
        <p:spPr>
          <a:xfrm rot="20546743">
            <a:off x="8984896" y="1263545"/>
            <a:ext cx="647700" cy="112304"/>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Arrow: Right 33">
            <a:extLst>
              <a:ext uri="{FF2B5EF4-FFF2-40B4-BE49-F238E27FC236}">
                <a16:creationId xmlns:a16="http://schemas.microsoft.com/office/drawing/2014/main" id="{A9D4AEA2-6B3D-1E97-4697-92E8B618A121}"/>
              </a:ext>
            </a:extLst>
          </p:cNvPr>
          <p:cNvSpPr/>
          <p:nvPr/>
        </p:nvSpPr>
        <p:spPr>
          <a:xfrm rot="16200000">
            <a:off x="569183" y="4612399"/>
            <a:ext cx="647700" cy="112304"/>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Arrow: Right 34">
            <a:extLst>
              <a:ext uri="{FF2B5EF4-FFF2-40B4-BE49-F238E27FC236}">
                <a16:creationId xmlns:a16="http://schemas.microsoft.com/office/drawing/2014/main" id="{24D0BD89-544D-F290-4BB6-6FE2EFE53E31}"/>
              </a:ext>
            </a:extLst>
          </p:cNvPr>
          <p:cNvSpPr/>
          <p:nvPr/>
        </p:nvSpPr>
        <p:spPr>
          <a:xfrm rot="13975086">
            <a:off x="1835118" y="4868289"/>
            <a:ext cx="961668" cy="140364"/>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Arrow: Right 36">
            <a:extLst>
              <a:ext uri="{FF2B5EF4-FFF2-40B4-BE49-F238E27FC236}">
                <a16:creationId xmlns:a16="http://schemas.microsoft.com/office/drawing/2014/main" id="{E13B779D-BC21-F038-F1FD-63186201F818}"/>
              </a:ext>
            </a:extLst>
          </p:cNvPr>
          <p:cNvSpPr/>
          <p:nvPr/>
        </p:nvSpPr>
        <p:spPr>
          <a:xfrm rot="10047016">
            <a:off x="6180640" y="5660045"/>
            <a:ext cx="984995" cy="148818"/>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Arrow: Right 37">
            <a:extLst>
              <a:ext uri="{FF2B5EF4-FFF2-40B4-BE49-F238E27FC236}">
                <a16:creationId xmlns:a16="http://schemas.microsoft.com/office/drawing/2014/main" id="{F83E6796-FC39-C9A9-41FC-8F732566438D}"/>
              </a:ext>
            </a:extLst>
          </p:cNvPr>
          <p:cNvSpPr/>
          <p:nvPr/>
        </p:nvSpPr>
        <p:spPr>
          <a:xfrm rot="10364982">
            <a:off x="4405741" y="5072412"/>
            <a:ext cx="2666999" cy="160209"/>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Arrow: Right 38">
            <a:extLst>
              <a:ext uri="{FF2B5EF4-FFF2-40B4-BE49-F238E27FC236}">
                <a16:creationId xmlns:a16="http://schemas.microsoft.com/office/drawing/2014/main" id="{B676A505-D6B9-3DDE-90A6-EEBAF2B10C13}"/>
              </a:ext>
            </a:extLst>
          </p:cNvPr>
          <p:cNvSpPr/>
          <p:nvPr/>
        </p:nvSpPr>
        <p:spPr>
          <a:xfrm rot="1001769">
            <a:off x="4292817" y="4271226"/>
            <a:ext cx="2846544" cy="121069"/>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AC42BA25-3406-8381-2EA5-5C412E4A0111}"/>
              </a:ext>
            </a:extLst>
          </p:cNvPr>
          <p:cNvPicPr>
            <a:picLocks noChangeAspect="1"/>
          </p:cNvPicPr>
          <p:nvPr/>
        </p:nvPicPr>
        <p:blipFill>
          <a:blip r:embed="rId13"/>
          <a:srcRect b="8220"/>
          <a:stretch/>
        </p:blipFill>
        <p:spPr>
          <a:xfrm>
            <a:off x="9889664" y="1696436"/>
            <a:ext cx="1690539" cy="1658830"/>
          </a:xfrm>
          <a:prstGeom prst="rect">
            <a:avLst/>
          </a:prstGeom>
        </p:spPr>
      </p:pic>
      <p:sp>
        <p:nvSpPr>
          <p:cNvPr id="4" name="Arrow: Right 3">
            <a:extLst>
              <a:ext uri="{FF2B5EF4-FFF2-40B4-BE49-F238E27FC236}">
                <a16:creationId xmlns:a16="http://schemas.microsoft.com/office/drawing/2014/main" id="{8C709354-418E-DF7C-EF3A-675EFB1735F6}"/>
              </a:ext>
            </a:extLst>
          </p:cNvPr>
          <p:cNvSpPr/>
          <p:nvPr/>
        </p:nvSpPr>
        <p:spPr>
          <a:xfrm rot="1494792">
            <a:off x="8976558" y="2253406"/>
            <a:ext cx="647700" cy="112304"/>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0E1DF878-5688-9F85-E922-13A598A7DA7B}"/>
              </a:ext>
            </a:extLst>
          </p:cNvPr>
          <p:cNvSpPr txBox="1"/>
          <p:nvPr/>
        </p:nvSpPr>
        <p:spPr>
          <a:xfrm>
            <a:off x="1945671" y="739898"/>
            <a:ext cx="3666388" cy="1569660"/>
          </a:xfrm>
          <a:prstGeom prst="rect">
            <a:avLst/>
          </a:prstGeom>
          <a:solidFill>
            <a:schemeClr val="accent1"/>
          </a:solidFill>
        </p:spPr>
        <p:txBody>
          <a:bodyPr wrap="none" rtlCol="0">
            <a:spAutoFit/>
          </a:bodyPr>
          <a:lstStyle/>
          <a:p>
            <a:r>
              <a:rPr lang="en-GB" sz="9600" dirty="0">
                <a:solidFill>
                  <a:srgbClr val="FF0000"/>
                </a:solidFill>
                <a:effectLst>
                  <a:outerShdw blurRad="38100" dist="38100" dir="2700000" algn="tl">
                    <a:srgbClr val="000000">
                      <a:alpha val="43137"/>
                    </a:srgbClr>
                  </a:outerShdw>
                </a:effectLst>
              </a:rPr>
              <a:t>1</a:t>
            </a:r>
            <a:r>
              <a:rPr lang="hr-HR" sz="9600" dirty="0">
                <a:solidFill>
                  <a:srgbClr val="FF0000"/>
                </a:solidFill>
                <a:effectLst>
                  <a:outerShdw blurRad="38100" dist="38100" dir="2700000" algn="tl">
                    <a:srgbClr val="000000">
                      <a:alpha val="43137"/>
                    </a:srgbClr>
                  </a:outerShdw>
                </a:effectLst>
              </a:rPr>
              <a:t>6</a:t>
            </a:r>
            <a:r>
              <a:rPr lang="en-GB" sz="9600" dirty="0">
                <a:solidFill>
                  <a:srgbClr val="FF0000"/>
                </a:solidFill>
                <a:effectLst>
                  <a:outerShdw blurRad="38100" dist="38100" dir="2700000" algn="tl">
                    <a:srgbClr val="000000">
                      <a:alpha val="43137"/>
                    </a:srgbClr>
                  </a:outerShdw>
                </a:effectLst>
              </a:rPr>
              <a:t> M </a:t>
            </a:r>
            <a:r>
              <a:rPr lang="hr-HR" sz="9600" dirty="0">
                <a:solidFill>
                  <a:srgbClr val="FF0000"/>
                </a:solidFill>
                <a:effectLst>
                  <a:outerShdw blurRad="38100" dist="38100" dir="2700000" algn="tl">
                    <a:srgbClr val="000000">
                      <a:alpha val="43137"/>
                    </a:srgbClr>
                  </a:outerShdw>
                </a:effectLst>
              </a:rPr>
              <a:t>€</a:t>
            </a:r>
            <a:endParaRPr lang="en-GB" sz="9600" dirty="0">
              <a:solidFill>
                <a:srgbClr val="FF0000"/>
              </a:solidFill>
              <a:effectLst>
                <a:outerShdw blurRad="38100" dist="38100" dir="2700000" algn="tl">
                  <a:srgbClr val="000000">
                    <a:alpha val="43137"/>
                  </a:srgbClr>
                </a:outerShdw>
              </a:effectLst>
            </a:endParaRPr>
          </a:p>
        </p:txBody>
      </p:sp>
      <p:pic>
        <p:nvPicPr>
          <p:cNvPr id="9" name="Picture 8">
            <a:extLst>
              <a:ext uri="{FF2B5EF4-FFF2-40B4-BE49-F238E27FC236}">
                <a16:creationId xmlns:a16="http://schemas.microsoft.com/office/drawing/2014/main" id="{0C963D18-A758-4D0A-01C4-38C659D41D1D}"/>
              </a:ext>
            </a:extLst>
          </p:cNvPr>
          <p:cNvPicPr>
            <a:picLocks noChangeAspect="1"/>
          </p:cNvPicPr>
          <p:nvPr/>
        </p:nvPicPr>
        <p:blipFill>
          <a:blip r:embed="rId14"/>
          <a:stretch>
            <a:fillRect/>
          </a:stretch>
        </p:blipFill>
        <p:spPr>
          <a:xfrm>
            <a:off x="8621092" y="5388885"/>
            <a:ext cx="1335391" cy="1447990"/>
          </a:xfrm>
          <a:prstGeom prst="rect">
            <a:avLst/>
          </a:prstGeom>
        </p:spPr>
      </p:pic>
    </p:spTree>
    <p:extLst>
      <p:ext uri="{BB962C8B-B14F-4D97-AF65-F5344CB8AC3E}">
        <p14:creationId xmlns:p14="http://schemas.microsoft.com/office/powerpoint/2010/main" val="2743077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46A2A-94AD-E9D8-3A7E-FE981B6F9273}"/>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1AD1E382-77F7-E5C7-BF52-FE10769EFBBA}"/>
              </a:ext>
            </a:extLst>
          </p:cNvPr>
          <p:cNvSpPr>
            <a:spLocks noGrp="1"/>
          </p:cNvSpPr>
          <p:nvPr>
            <p:ph type="title"/>
          </p:nvPr>
        </p:nvSpPr>
        <p:spPr>
          <a:xfrm>
            <a:off x="524256" y="787814"/>
            <a:ext cx="10515600" cy="915035"/>
          </a:xfrm>
        </p:spPr>
        <p:txBody>
          <a:bodyPr anchor="ctr">
            <a:normAutofit/>
          </a:bodyPr>
          <a:lstStyle/>
          <a:p>
            <a:r>
              <a:rPr lang="sl-SI" sz="4000" dirty="0">
                <a:latin typeface="Abadi" panose="020B0604020104020204" pitchFamily="34" charset="0"/>
              </a:rPr>
              <a:t>OUR NEEDS</a:t>
            </a:r>
            <a:endParaRPr lang="en-GB" sz="4000" dirty="0">
              <a:latin typeface="Abadi" panose="020B0604020104020204" pitchFamily="34" charset="0"/>
            </a:endParaRPr>
          </a:p>
        </p:txBody>
      </p:sp>
      <p:sp>
        <p:nvSpPr>
          <p:cNvPr id="5" name="Content Placeholder 2">
            <a:extLst>
              <a:ext uri="{FF2B5EF4-FFF2-40B4-BE49-F238E27FC236}">
                <a16:creationId xmlns:a16="http://schemas.microsoft.com/office/drawing/2014/main" id="{21C48B10-D6E5-B959-4C03-9CECB8A0A977}"/>
              </a:ext>
            </a:extLst>
          </p:cNvPr>
          <p:cNvSpPr txBox="1">
            <a:spLocks/>
          </p:cNvSpPr>
          <p:nvPr/>
        </p:nvSpPr>
        <p:spPr>
          <a:xfrm>
            <a:off x="381000" y="1289304"/>
            <a:ext cx="11286744" cy="435133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82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endParaRPr lang="en-GB" sz="1800" dirty="0">
              <a:solidFill>
                <a:schemeClr val="tx1"/>
              </a:solidFill>
              <a:latin typeface="Calibri Light" panose="020F0302020204030204" pitchFamily="34" charset="0"/>
            </a:endParaRPr>
          </a:p>
        </p:txBody>
      </p:sp>
      <p:sp>
        <p:nvSpPr>
          <p:cNvPr id="2" name="Content Placeholder 2">
            <a:extLst>
              <a:ext uri="{FF2B5EF4-FFF2-40B4-BE49-F238E27FC236}">
                <a16:creationId xmlns:a16="http://schemas.microsoft.com/office/drawing/2014/main" id="{28FEE94A-D344-9D82-FEC4-53396614B179}"/>
              </a:ext>
            </a:extLst>
          </p:cNvPr>
          <p:cNvSpPr txBox="1">
            <a:spLocks/>
          </p:cNvSpPr>
          <p:nvPr/>
        </p:nvSpPr>
        <p:spPr>
          <a:xfrm>
            <a:off x="358902" y="1917065"/>
            <a:ext cx="10839450"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82000"/>
                  </a:schemeClr>
                </a:solidFill>
                <a:latin typeface="Calibri Light" panose="020F0302020204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Calibri Light" panose="020F0302020204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Calibri Light" panose="020F030202020403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Calibri Light" panose="020F030202020403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Calibri Light" panose="020F030202020403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endParaRPr lang="en-GB" sz="2000" dirty="0"/>
          </a:p>
          <a:p>
            <a:endParaRPr lang="en-GB" sz="2000" dirty="0"/>
          </a:p>
        </p:txBody>
      </p:sp>
      <p:sp>
        <p:nvSpPr>
          <p:cNvPr id="3" name="Slide Number Placeholder 2">
            <a:extLst>
              <a:ext uri="{FF2B5EF4-FFF2-40B4-BE49-F238E27FC236}">
                <a16:creationId xmlns:a16="http://schemas.microsoft.com/office/drawing/2014/main" id="{A64F2070-4138-96AF-0DD1-F3C9E7B54493}"/>
              </a:ext>
            </a:extLst>
          </p:cNvPr>
          <p:cNvSpPr>
            <a:spLocks noGrp="1"/>
          </p:cNvSpPr>
          <p:nvPr>
            <p:ph type="sldNum" sz="quarter" idx="12"/>
          </p:nvPr>
        </p:nvSpPr>
        <p:spPr/>
        <p:txBody>
          <a:bodyPr/>
          <a:lstStyle/>
          <a:p>
            <a:fld id="{1AC1D35C-8104-4E80-93F1-A78514CFB554}" type="slidenum">
              <a:rPr lang="en-GB" smtClean="0"/>
              <a:t>13</a:t>
            </a:fld>
            <a:endParaRPr lang="en-GB"/>
          </a:p>
        </p:txBody>
      </p:sp>
      <p:sp>
        <p:nvSpPr>
          <p:cNvPr id="6" name="TextBox 5">
            <a:extLst>
              <a:ext uri="{FF2B5EF4-FFF2-40B4-BE49-F238E27FC236}">
                <a16:creationId xmlns:a16="http://schemas.microsoft.com/office/drawing/2014/main" id="{D0D97595-BB9E-E9CC-8971-9427A74B096F}"/>
              </a:ext>
            </a:extLst>
          </p:cNvPr>
          <p:cNvSpPr txBox="1"/>
          <p:nvPr/>
        </p:nvSpPr>
        <p:spPr>
          <a:xfrm>
            <a:off x="1639246" y="2914627"/>
            <a:ext cx="4139381" cy="2831544"/>
          </a:xfrm>
          <a:prstGeom prst="rect">
            <a:avLst/>
          </a:prstGeom>
          <a:noFill/>
        </p:spPr>
        <p:txBody>
          <a:bodyPr wrap="square" rtlCol="0">
            <a:spAutoFit/>
          </a:bodyPr>
          <a:lstStyle/>
          <a:p>
            <a:pPr marL="457200" indent="-457200">
              <a:buFont typeface="Arial" panose="020B0604020202020204" pitchFamily="34" charset="0"/>
              <a:buChar char="•"/>
            </a:pPr>
            <a:r>
              <a:rPr lang="sl-SI" sz="3200" dirty="0"/>
              <a:t>Capacity building</a:t>
            </a:r>
          </a:p>
          <a:p>
            <a:pPr marL="457200" indent="-457200">
              <a:buFont typeface="Arial" panose="020B0604020202020204" pitchFamily="34" charset="0"/>
              <a:buChar char="•"/>
            </a:pPr>
            <a:endParaRPr lang="sl-SI" sz="3200" dirty="0"/>
          </a:p>
          <a:p>
            <a:pPr marL="457200" indent="-457200">
              <a:buFont typeface="Arial" panose="020B0604020202020204" pitchFamily="34" charset="0"/>
              <a:buChar char="•"/>
            </a:pPr>
            <a:r>
              <a:rPr lang="sl-SI" sz="3200" dirty="0"/>
              <a:t>Financing</a:t>
            </a:r>
          </a:p>
          <a:p>
            <a:pPr marL="457200" indent="-457200">
              <a:buFont typeface="Arial" panose="020B0604020202020204" pitchFamily="34" charset="0"/>
              <a:buChar char="•"/>
            </a:pPr>
            <a:endParaRPr lang="sl-SI" sz="3200" dirty="0"/>
          </a:p>
          <a:p>
            <a:pPr marL="457200" indent="-457200">
              <a:buFont typeface="Arial" panose="020B0604020202020204" pitchFamily="34" charset="0"/>
              <a:buChar char="•"/>
            </a:pPr>
            <a:r>
              <a:rPr lang="sl-SI" sz="3200" dirty="0"/>
              <a:t>PPP</a:t>
            </a:r>
          </a:p>
          <a:p>
            <a:endParaRPr lang="en-GB" dirty="0"/>
          </a:p>
        </p:txBody>
      </p:sp>
    </p:spTree>
    <p:extLst>
      <p:ext uri="{BB962C8B-B14F-4D97-AF65-F5344CB8AC3E}">
        <p14:creationId xmlns:p14="http://schemas.microsoft.com/office/powerpoint/2010/main" val="8404691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89580-6FA5-96DD-F759-86278FB4AABB}"/>
            </a:ext>
          </a:extLst>
        </p:cNvPr>
        <p:cNvGrpSpPr/>
        <p:nvPr/>
      </p:nvGrpSpPr>
      <p:grpSpPr>
        <a:xfrm>
          <a:off x="0" y="0"/>
          <a:ext cx="0" cy="0"/>
          <a:chOff x="0" y="0"/>
          <a:chExt cx="0" cy="0"/>
        </a:xfrm>
      </p:grpSpPr>
      <p:pic>
        <p:nvPicPr>
          <p:cNvPr id="3" name="Picture 2" descr="A view of a large rock&#10;&#10;Description automatically generated">
            <a:extLst>
              <a:ext uri="{FF2B5EF4-FFF2-40B4-BE49-F238E27FC236}">
                <a16:creationId xmlns:a16="http://schemas.microsoft.com/office/drawing/2014/main" id="{CBB4DF0D-16A9-9ED2-3941-44113B812F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48" y="0"/>
            <a:ext cx="12210089" cy="6858000"/>
          </a:xfrm>
          <a:prstGeom prst="rect">
            <a:avLst/>
          </a:prstGeom>
        </p:spPr>
      </p:pic>
      <p:sp>
        <p:nvSpPr>
          <p:cNvPr id="7" name="Slide Number Placeholder 6">
            <a:extLst>
              <a:ext uri="{FF2B5EF4-FFF2-40B4-BE49-F238E27FC236}">
                <a16:creationId xmlns:a16="http://schemas.microsoft.com/office/drawing/2014/main" id="{9D044692-26C5-4228-4B82-0FFFC1065E06}"/>
              </a:ext>
            </a:extLst>
          </p:cNvPr>
          <p:cNvSpPr>
            <a:spLocks noGrp="1"/>
          </p:cNvSpPr>
          <p:nvPr>
            <p:ph type="sldNum" sz="quarter" idx="12"/>
          </p:nvPr>
        </p:nvSpPr>
        <p:spPr/>
        <p:txBody>
          <a:bodyPr/>
          <a:lstStyle/>
          <a:p>
            <a:fld id="{1AC1D35C-8104-4E80-93F1-A78514CFB554}" type="slidenum">
              <a:rPr lang="en-GB" smtClean="0"/>
              <a:t>14</a:t>
            </a:fld>
            <a:endParaRPr lang="en-GB"/>
          </a:p>
        </p:txBody>
      </p:sp>
      <p:sp>
        <p:nvSpPr>
          <p:cNvPr id="4" name="TextBox 3">
            <a:extLst>
              <a:ext uri="{FF2B5EF4-FFF2-40B4-BE49-F238E27FC236}">
                <a16:creationId xmlns:a16="http://schemas.microsoft.com/office/drawing/2014/main" id="{5E116618-16FE-E123-993C-2B1E80A26274}"/>
              </a:ext>
            </a:extLst>
          </p:cNvPr>
          <p:cNvSpPr txBox="1"/>
          <p:nvPr/>
        </p:nvSpPr>
        <p:spPr>
          <a:xfrm>
            <a:off x="9630786" y="808968"/>
            <a:ext cx="2561214" cy="1938992"/>
          </a:xfrm>
          <a:prstGeom prst="rect">
            <a:avLst/>
          </a:prstGeom>
          <a:noFill/>
        </p:spPr>
        <p:txBody>
          <a:bodyPr wrap="none" rtlCol="0">
            <a:spAutoFit/>
          </a:bodyPr>
          <a:lstStyle/>
          <a:p>
            <a:r>
              <a:rPr lang="hr-HR" sz="4000" b="1" dirty="0" err="1">
                <a:solidFill>
                  <a:srgbClr val="FFFF00"/>
                </a:solidFill>
                <a:effectLst>
                  <a:outerShdw blurRad="38100" dist="38100" dir="2700000" algn="tl">
                    <a:srgbClr val="000000">
                      <a:alpha val="43137"/>
                    </a:srgbClr>
                  </a:outerShdw>
                </a:effectLst>
              </a:rPr>
              <a:t>Thank</a:t>
            </a:r>
            <a:r>
              <a:rPr lang="hr-HR" sz="4000" b="1" dirty="0">
                <a:solidFill>
                  <a:srgbClr val="FFFF00"/>
                </a:solidFill>
                <a:effectLst>
                  <a:outerShdw blurRad="38100" dist="38100" dir="2700000" algn="tl">
                    <a:srgbClr val="000000">
                      <a:alpha val="43137"/>
                    </a:srgbClr>
                  </a:outerShdw>
                </a:effectLst>
              </a:rPr>
              <a:t> </a:t>
            </a:r>
            <a:r>
              <a:rPr lang="hr-HR" sz="4000" b="1" dirty="0" err="1">
                <a:solidFill>
                  <a:srgbClr val="FFFF00"/>
                </a:solidFill>
                <a:effectLst>
                  <a:outerShdw blurRad="38100" dist="38100" dir="2700000" algn="tl">
                    <a:srgbClr val="000000">
                      <a:alpha val="43137"/>
                    </a:srgbClr>
                  </a:outerShdw>
                </a:effectLst>
              </a:rPr>
              <a:t>you</a:t>
            </a:r>
            <a:r>
              <a:rPr lang="hr-HR" sz="4000" b="1" dirty="0">
                <a:solidFill>
                  <a:srgbClr val="FFFF00"/>
                </a:solidFill>
                <a:effectLst>
                  <a:outerShdw blurRad="38100" dist="38100" dir="2700000" algn="tl">
                    <a:srgbClr val="000000">
                      <a:alpha val="43137"/>
                    </a:srgbClr>
                  </a:outerShdw>
                </a:effectLst>
              </a:rPr>
              <a:t>!</a:t>
            </a:r>
          </a:p>
          <a:p>
            <a:endParaRPr lang="en-GB" sz="4000" b="1" dirty="0">
              <a:solidFill>
                <a:srgbClr val="FFFF00"/>
              </a:solidFill>
              <a:effectLst>
                <a:outerShdw blurRad="38100" dist="38100" dir="2700000" algn="tl">
                  <a:srgbClr val="000000">
                    <a:alpha val="43137"/>
                  </a:srgbClr>
                </a:outerShdw>
              </a:effectLst>
            </a:endParaRPr>
          </a:p>
          <a:p>
            <a:r>
              <a:rPr lang="hr-HR" sz="4000" b="1" dirty="0" err="1">
                <a:solidFill>
                  <a:srgbClr val="FFFF00"/>
                </a:solidFill>
                <a:effectLst>
                  <a:outerShdw blurRad="38100" dist="38100" dir="2700000" algn="tl">
                    <a:srgbClr val="000000">
                      <a:alpha val="43137"/>
                    </a:srgbClr>
                  </a:outerShdw>
                </a:effectLst>
              </a:rPr>
              <a:t>Questions</a:t>
            </a:r>
            <a:r>
              <a:rPr lang="hr-HR" sz="4000" b="1" dirty="0">
                <a:solidFill>
                  <a:srgbClr val="FFFF00"/>
                </a:solidFill>
                <a:effectLst>
                  <a:outerShdw blurRad="38100" dist="38100" dir="2700000" algn="tl">
                    <a:srgbClr val="000000">
                      <a:alpha val="43137"/>
                    </a:srgbClr>
                  </a:outerShdw>
                </a:effectLst>
              </a:rPr>
              <a:t>?</a:t>
            </a:r>
          </a:p>
        </p:txBody>
      </p:sp>
      <p:sp>
        <p:nvSpPr>
          <p:cNvPr id="10" name="Rectangle 9">
            <a:extLst>
              <a:ext uri="{FF2B5EF4-FFF2-40B4-BE49-F238E27FC236}">
                <a16:creationId xmlns:a16="http://schemas.microsoft.com/office/drawing/2014/main" id="{FCA36325-0D0F-AF74-DB1C-3604C33680FE}"/>
              </a:ext>
            </a:extLst>
          </p:cNvPr>
          <p:cNvSpPr/>
          <p:nvPr/>
        </p:nvSpPr>
        <p:spPr>
          <a:xfrm>
            <a:off x="-24748" y="5074920"/>
            <a:ext cx="5273404" cy="1783080"/>
          </a:xfrm>
          <a:prstGeom prst="rect">
            <a:avLst/>
          </a:prstGeom>
          <a:solidFill>
            <a:schemeClr val="bg1">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 name="Picture 10" descr="A blue shield with a yellow dragon&#10;&#10;Description automatically generated">
            <a:extLst>
              <a:ext uri="{FF2B5EF4-FFF2-40B4-BE49-F238E27FC236}">
                <a16:creationId xmlns:a16="http://schemas.microsoft.com/office/drawing/2014/main" id="{BF3D7E3B-351D-E128-AC6A-ECA9585557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0925" y="5094393"/>
            <a:ext cx="707902" cy="988850"/>
          </a:xfrm>
          <a:prstGeom prst="rect">
            <a:avLst/>
          </a:prstGeom>
        </p:spPr>
      </p:pic>
      <p:pic>
        <p:nvPicPr>
          <p:cNvPr id="12" name="Picture 11" descr="A green and blue logo&#10;&#10;Description automatically generated">
            <a:extLst>
              <a:ext uri="{FF2B5EF4-FFF2-40B4-BE49-F238E27FC236}">
                <a16:creationId xmlns:a16="http://schemas.microsoft.com/office/drawing/2014/main" id="{E43560DF-ACA8-311A-FC8C-D083CC6C86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67075" y="6140023"/>
            <a:ext cx="1255602" cy="649285"/>
          </a:xfrm>
          <a:prstGeom prst="rect">
            <a:avLst/>
          </a:prstGeom>
        </p:spPr>
      </p:pic>
      <p:sp>
        <p:nvSpPr>
          <p:cNvPr id="13" name="TextBox 12">
            <a:extLst>
              <a:ext uri="{FF2B5EF4-FFF2-40B4-BE49-F238E27FC236}">
                <a16:creationId xmlns:a16="http://schemas.microsoft.com/office/drawing/2014/main" id="{453DEF3D-FA1A-144D-6F28-A4F525BB7D98}"/>
              </a:ext>
            </a:extLst>
          </p:cNvPr>
          <p:cNvSpPr txBox="1"/>
          <p:nvPr/>
        </p:nvSpPr>
        <p:spPr>
          <a:xfrm>
            <a:off x="240145" y="5368741"/>
            <a:ext cx="3362037" cy="1200329"/>
          </a:xfrm>
          <a:prstGeom prst="rect">
            <a:avLst/>
          </a:prstGeom>
          <a:noFill/>
        </p:spPr>
        <p:txBody>
          <a:bodyPr wrap="square" rtlCol="0">
            <a:spAutoFit/>
          </a:bodyPr>
          <a:lstStyle/>
          <a:p>
            <a:r>
              <a:rPr lang="hr-HR" sz="2400" b="1" dirty="0"/>
              <a:t>Ugo Toić</a:t>
            </a:r>
          </a:p>
          <a:p>
            <a:r>
              <a:rPr lang="hr-HR" sz="2400" b="1" dirty="0">
                <a:hlinkClick r:id="rId6"/>
              </a:rPr>
              <a:t>ugo@pplr-otokcres.info</a:t>
            </a:r>
            <a:endParaRPr lang="hr-HR" sz="2400" b="1" dirty="0"/>
          </a:p>
          <a:p>
            <a:r>
              <a:rPr lang="hr-HR" sz="2400" b="1" dirty="0"/>
              <a:t>M: +385 91 2229943</a:t>
            </a:r>
            <a:endParaRPr lang="en-GB" sz="2400" b="1" dirty="0"/>
          </a:p>
        </p:txBody>
      </p:sp>
    </p:spTree>
    <p:extLst>
      <p:ext uri="{BB962C8B-B14F-4D97-AF65-F5344CB8AC3E}">
        <p14:creationId xmlns:p14="http://schemas.microsoft.com/office/powerpoint/2010/main" val="12314888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0119F264-5661-703B-C827-88F60CE31065}"/>
              </a:ext>
            </a:extLst>
          </p:cNvPr>
          <p:cNvPicPr>
            <a:picLocks noChangeAspect="1"/>
          </p:cNvPicPr>
          <p:nvPr/>
        </p:nvPicPr>
        <p:blipFill>
          <a:blip r:embed="rId2"/>
          <a:stretch>
            <a:fillRect/>
          </a:stretch>
        </p:blipFill>
        <p:spPr>
          <a:xfrm>
            <a:off x="3547681" y="457200"/>
            <a:ext cx="5096637" cy="5943600"/>
          </a:xfrm>
          <a:prstGeom prst="rect">
            <a:avLst/>
          </a:prstGeom>
        </p:spPr>
      </p:pic>
    </p:spTree>
    <p:extLst>
      <p:ext uri="{BB962C8B-B14F-4D97-AF65-F5344CB8AC3E}">
        <p14:creationId xmlns:p14="http://schemas.microsoft.com/office/powerpoint/2010/main" val="301395832"/>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654F40-9597-ACBE-AE88-1923DF4BCC8E}"/>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A84F41-6C8A-07F6-D070-B029436B489F}"/>
              </a:ext>
            </a:extLst>
          </p:cNvPr>
          <p:cNvSpPr>
            <a:spLocks noGrp="1"/>
          </p:cNvSpPr>
          <p:nvPr>
            <p:ph type="sldNum" sz="quarter" idx="12"/>
          </p:nvPr>
        </p:nvSpPr>
        <p:spPr/>
        <p:txBody>
          <a:bodyPr/>
          <a:lstStyle/>
          <a:p>
            <a:fld id="{1AC1D35C-8104-4E80-93F1-A78514CFB554}" type="slidenum">
              <a:rPr lang="en-GB" smtClean="0"/>
              <a:t>2</a:t>
            </a:fld>
            <a:endParaRPr lang="en-GB"/>
          </a:p>
        </p:txBody>
      </p:sp>
      <p:pic>
        <p:nvPicPr>
          <p:cNvPr id="13" name="Picture 12">
            <a:extLst>
              <a:ext uri="{FF2B5EF4-FFF2-40B4-BE49-F238E27FC236}">
                <a16:creationId xmlns:a16="http://schemas.microsoft.com/office/drawing/2014/main" id="{0D1B9FD3-32F8-0B1B-BD8C-7644ABE0F5A9}"/>
              </a:ext>
            </a:extLst>
          </p:cNvPr>
          <p:cNvPicPr>
            <a:picLocks noChangeAspect="1"/>
          </p:cNvPicPr>
          <p:nvPr/>
        </p:nvPicPr>
        <p:blipFill>
          <a:blip r:embed="rId3"/>
          <a:stretch>
            <a:fillRect/>
          </a:stretch>
        </p:blipFill>
        <p:spPr>
          <a:xfrm>
            <a:off x="0" y="0"/>
            <a:ext cx="9170789" cy="6858000"/>
          </a:xfrm>
          <a:prstGeom prst="rect">
            <a:avLst/>
          </a:prstGeom>
        </p:spPr>
      </p:pic>
    </p:spTree>
    <p:extLst>
      <p:ext uri="{BB962C8B-B14F-4D97-AF65-F5344CB8AC3E}">
        <p14:creationId xmlns:p14="http://schemas.microsoft.com/office/powerpoint/2010/main" val="28500150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366BD6-E0DC-5E6C-329B-90CB898E3FB5}"/>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E12F1CB-3076-026C-FD61-0A2606E9D2A2}"/>
              </a:ext>
            </a:extLst>
          </p:cNvPr>
          <p:cNvSpPr>
            <a:spLocks noGrp="1"/>
          </p:cNvSpPr>
          <p:nvPr>
            <p:ph type="sldNum" sz="quarter" idx="12"/>
          </p:nvPr>
        </p:nvSpPr>
        <p:spPr/>
        <p:txBody>
          <a:bodyPr/>
          <a:lstStyle/>
          <a:p>
            <a:fld id="{1AC1D35C-8104-4E80-93F1-A78514CFB554}" type="slidenum">
              <a:rPr lang="en-GB" smtClean="0"/>
              <a:t>3</a:t>
            </a:fld>
            <a:endParaRPr lang="en-GB"/>
          </a:p>
        </p:txBody>
      </p:sp>
      <p:pic>
        <p:nvPicPr>
          <p:cNvPr id="4" name="Picture 3">
            <a:extLst>
              <a:ext uri="{FF2B5EF4-FFF2-40B4-BE49-F238E27FC236}">
                <a16:creationId xmlns:a16="http://schemas.microsoft.com/office/drawing/2014/main" id="{1409FECE-D25A-AE55-F66D-BCED63F7ADA7}"/>
              </a:ext>
            </a:extLst>
          </p:cNvPr>
          <p:cNvPicPr>
            <a:picLocks noChangeAspect="1"/>
          </p:cNvPicPr>
          <p:nvPr/>
        </p:nvPicPr>
        <p:blipFill>
          <a:blip r:embed="rId3"/>
          <a:stretch>
            <a:fillRect/>
          </a:stretch>
        </p:blipFill>
        <p:spPr>
          <a:xfrm>
            <a:off x="0" y="0"/>
            <a:ext cx="10338955" cy="6858000"/>
          </a:xfrm>
          <a:prstGeom prst="rect">
            <a:avLst/>
          </a:prstGeom>
        </p:spPr>
      </p:pic>
    </p:spTree>
    <p:extLst>
      <p:ext uri="{BB962C8B-B14F-4D97-AF65-F5344CB8AC3E}">
        <p14:creationId xmlns:p14="http://schemas.microsoft.com/office/powerpoint/2010/main" val="22082932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60FB8A-6542-E2A7-663D-5EBF0D77EBA8}"/>
            </a:ext>
          </a:extLst>
        </p:cNvPr>
        <p:cNvGrpSpPr/>
        <p:nvPr/>
      </p:nvGrpSpPr>
      <p:grpSpPr>
        <a:xfrm>
          <a:off x="0" y="0"/>
          <a:ext cx="0" cy="0"/>
          <a:chOff x="0" y="0"/>
          <a:chExt cx="0" cy="0"/>
        </a:xfrm>
      </p:grpSpPr>
      <p:sp>
        <p:nvSpPr>
          <p:cNvPr id="5" name="Content Placeholder 2">
            <a:extLst>
              <a:ext uri="{FF2B5EF4-FFF2-40B4-BE49-F238E27FC236}">
                <a16:creationId xmlns:a16="http://schemas.microsoft.com/office/drawing/2014/main" id="{E7C52557-E7C9-D5C9-807B-D7673147A3F9}"/>
              </a:ext>
            </a:extLst>
          </p:cNvPr>
          <p:cNvSpPr txBox="1">
            <a:spLocks/>
          </p:cNvSpPr>
          <p:nvPr/>
        </p:nvSpPr>
        <p:spPr>
          <a:xfrm>
            <a:off x="381000" y="1289304"/>
            <a:ext cx="11286744" cy="435133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82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endParaRPr lang="en-GB" sz="1800" dirty="0">
              <a:solidFill>
                <a:schemeClr val="tx1"/>
              </a:solidFill>
              <a:latin typeface="Calibri Light" panose="020F0302020204030204" pitchFamily="34" charset="0"/>
            </a:endParaRPr>
          </a:p>
        </p:txBody>
      </p:sp>
      <p:sp>
        <p:nvSpPr>
          <p:cNvPr id="2" name="Content Placeholder 2">
            <a:extLst>
              <a:ext uri="{FF2B5EF4-FFF2-40B4-BE49-F238E27FC236}">
                <a16:creationId xmlns:a16="http://schemas.microsoft.com/office/drawing/2014/main" id="{A54A1648-11A1-FE25-712B-A61316AFCBD0}"/>
              </a:ext>
            </a:extLst>
          </p:cNvPr>
          <p:cNvSpPr txBox="1">
            <a:spLocks/>
          </p:cNvSpPr>
          <p:nvPr/>
        </p:nvSpPr>
        <p:spPr>
          <a:xfrm>
            <a:off x="358902" y="1917065"/>
            <a:ext cx="10839450" cy="179539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82000"/>
                  </a:schemeClr>
                </a:solidFill>
                <a:latin typeface="Calibri Light" panose="020F0302020204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Calibri Light" panose="020F0302020204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Calibri Light" panose="020F030202020403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Calibri Light" panose="020F030202020403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Calibri Light" panose="020F030202020403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endParaRPr lang="en-GB" sz="2000" dirty="0"/>
          </a:p>
          <a:p>
            <a:endParaRPr lang="en-GB" sz="2000" dirty="0"/>
          </a:p>
        </p:txBody>
      </p:sp>
      <p:sp>
        <p:nvSpPr>
          <p:cNvPr id="3" name="Slide Number Placeholder 2">
            <a:extLst>
              <a:ext uri="{FF2B5EF4-FFF2-40B4-BE49-F238E27FC236}">
                <a16:creationId xmlns:a16="http://schemas.microsoft.com/office/drawing/2014/main" id="{8C4CCF97-F2E2-BA19-BD68-02077F733F4C}"/>
              </a:ext>
            </a:extLst>
          </p:cNvPr>
          <p:cNvSpPr>
            <a:spLocks noGrp="1"/>
          </p:cNvSpPr>
          <p:nvPr>
            <p:ph type="sldNum" sz="quarter" idx="12"/>
          </p:nvPr>
        </p:nvSpPr>
        <p:spPr/>
        <p:txBody>
          <a:bodyPr/>
          <a:lstStyle/>
          <a:p>
            <a:fld id="{1AC1D35C-8104-4E80-93F1-A78514CFB554}" type="slidenum">
              <a:rPr lang="en-GB" smtClean="0"/>
              <a:t>4</a:t>
            </a:fld>
            <a:endParaRPr lang="en-GB"/>
          </a:p>
        </p:txBody>
      </p:sp>
      <p:pic>
        <p:nvPicPr>
          <p:cNvPr id="7" name="Picture 6" descr="A close up of a sign&#10;&#10;Description automatically generated">
            <a:extLst>
              <a:ext uri="{FF2B5EF4-FFF2-40B4-BE49-F238E27FC236}">
                <a16:creationId xmlns:a16="http://schemas.microsoft.com/office/drawing/2014/main" id="{F6F63980-D729-FFF7-201D-B8B25A09FC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316900"/>
            <a:ext cx="4558212" cy="1200329"/>
          </a:xfrm>
          <a:prstGeom prst="rect">
            <a:avLst/>
          </a:prstGeom>
        </p:spPr>
      </p:pic>
      <p:sp>
        <p:nvSpPr>
          <p:cNvPr id="6" name="TextBox 5">
            <a:extLst>
              <a:ext uri="{FF2B5EF4-FFF2-40B4-BE49-F238E27FC236}">
                <a16:creationId xmlns:a16="http://schemas.microsoft.com/office/drawing/2014/main" id="{993A0CC4-6268-DC54-25E2-8378DD6F28CD}"/>
              </a:ext>
            </a:extLst>
          </p:cNvPr>
          <p:cNvSpPr txBox="1"/>
          <p:nvPr/>
        </p:nvSpPr>
        <p:spPr>
          <a:xfrm>
            <a:off x="5254951" y="1264673"/>
            <a:ext cx="5642378" cy="1200329"/>
          </a:xfrm>
          <a:prstGeom prst="rect">
            <a:avLst/>
          </a:prstGeom>
          <a:noFill/>
        </p:spPr>
        <p:txBody>
          <a:bodyPr wrap="none" rtlCol="0">
            <a:spAutoFit/>
          </a:bodyPr>
          <a:lstStyle/>
          <a:p>
            <a:r>
              <a:rPr lang="hr-HR" sz="2400" dirty="0"/>
              <a:t>Cres-Lošinj </a:t>
            </a:r>
            <a:r>
              <a:rPr lang="en-GB" sz="2400" dirty="0"/>
              <a:t>Among 6 pioneering islands</a:t>
            </a:r>
            <a:r>
              <a:rPr lang="hr-HR" sz="2400" dirty="0"/>
              <a:t> </a:t>
            </a:r>
            <a:r>
              <a:rPr lang="en-GB" sz="2400" dirty="0"/>
              <a:t>that</a:t>
            </a:r>
            <a:endParaRPr lang="hr-HR" sz="2400" dirty="0"/>
          </a:p>
          <a:p>
            <a:r>
              <a:rPr lang="en-GB" sz="2400" dirty="0"/>
              <a:t>received TA to</a:t>
            </a:r>
            <a:r>
              <a:rPr lang="hr-HR" sz="2400" dirty="0"/>
              <a:t> </a:t>
            </a:r>
            <a:r>
              <a:rPr lang="en-GB" sz="2400" dirty="0"/>
              <a:t>write</a:t>
            </a:r>
            <a:endParaRPr lang="hr-HR" sz="2400" dirty="0"/>
          </a:p>
          <a:p>
            <a:r>
              <a:rPr lang="en-GB" sz="2400" dirty="0"/>
              <a:t>the </a:t>
            </a:r>
            <a:r>
              <a:rPr lang="hr-HR" sz="2400" dirty="0"/>
              <a:t>Clean Energy T</a:t>
            </a:r>
            <a:r>
              <a:rPr lang="en-GB" sz="2400" dirty="0" err="1"/>
              <a:t>ransition</a:t>
            </a:r>
            <a:r>
              <a:rPr lang="hr-HR" sz="2400" dirty="0"/>
              <a:t> Agenda</a:t>
            </a:r>
            <a:r>
              <a:rPr lang="en-GB" sz="2400" dirty="0"/>
              <a:t> </a:t>
            </a:r>
            <a:r>
              <a:rPr lang="hr-HR" sz="2400" dirty="0"/>
              <a:t>(CETA)</a:t>
            </a:r>
            <a:endParaRPr lang="en-GB" sz="2400" dirty="0"/>
          </a:p>
        </p:txBody>
      </p:sp>
      <p:sp>
        <p:nvSpPr>
          <p:cNvPr id="10" name="Content Placeholder 2">
            <a:extLst>
              <a:ext uri="{FF2B5EF4-FFF2-40B4-BE49-F238E27FC236}">
                <a16:creationId xmlns:a16="http://schemas.microsoft.com/office/drawing/2014/main" id="{124AE2A3-A50C-8CC0-7E5D-DF54973E1EA4}"/>
              </a:ext>
            </a:extLst>
          </p:cNvPr>
          <p:cNvSpPr txBox="1">
            <a:spLocks/>
          </p:cNvSpPr>
          <p:nvPr/>
        </p:nvSpPr>
        <p:spPr>
          <a:xfrm>
            <a:off x="838200" y="4299644"/>
            <a:ext cx="10515600" cy="1952250"/>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82000"/>
                  </a:schemeClr>
                </a:solidFill>
                <a:latin typeface="Calibri Light" panose="020F0302020204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Calibri Light" panose="020F0302020204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Calibri Light" panose="020F030202020403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Calibri Light" panose="020F030202020403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Calibri Light" panose="020F030202020403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r>
              <a:rPr lang="en-US" sz="3600" dirty="0">
                <a:solidFill>
                  <a:srgbClr val="0070C0"/>
                </a:solidFill>
              </a:rPr>
              <a:t>The Cres-</a:t>
            </a:r>
            <a:r>
              <a:rPr lang="en-US" sz="3600" dirty="0" err="1">
                <a:solidFill>
                  <a:srgbClr val="0070C0"/>
                </a:solidFill>
              </a:rPr>
              <a:t>Lošinj</a:t>
            </a:r>
            <a:r>
              <a:rPr lang="en-US" sz="3600" dirty="0">
                <a:solidFill>
                  <a:srgbClr val="0070C0"/>
                </a:solidFill>
              </a:rPr>
              <a:t> archipelago is smart and energy self-sufficient; the </a:t>
            </a:r>
            <a:r>
              <a:rPr lang="en-US" sz="3600" b="1" dirty="0">
                <a:solidFill>
                  <a:srgbClr val="0070C0"/>
                </a:solidFill>
              </a:rPr>
              <a:t>local community is energy literate and actively involved in the energy transition</a:t>
            </a:r>
            <a:r>
              <a:rPr lang="en-US" sz="3600" dirty="0">
                <a:solidFill>
                  <a:srgbClr val="0070C0"/>
                </a:solidFill>
              </a:rPr>
              <a:t>, which will enable carbon neutrality (complete </a:t>
            </a:r>
            <a:r>
              <a:rPr lang="en-US" sz="3600" dirty="0" err="1">
                <a:solidFill>
                  <a:srgbClr val="0070C0"/>
                </a:solidFill>
              </a:rPr>
              <a:t>decarbonisation</a:t>
            </a:r>
            <a:r>
              <a:rPr lang="en-US" sz="3600" dirty="0">
                <a:solidFill>
                  <a:srgbClr val="0070C0"/>
                </a:solidFill>
              </a:rPr>
              <a:t>) by 2040.</a:t>
            </a:r>
          </a:p>
          <a:p>
            <a:endParaRPr lang="hr-HR" sz="4400" dirty="0"/>
          </a:p>
        </p:txBody>
      </p:sp>
      <p:sp>
        <p:nvSpPr>
          <p:cNvPr id="11" name="TextBox 10">
            <a:extLst>
              <a:ext uri="{FF2B5EF4-FFF2-40B4-BE49-F238E27FC236}">
                <a16:creationId xmlns:a16="http://schemas.microsoft.com/office/drawing/2014/main" id="{B64E2FD5-66AA-7091-5517-C25980C2D636}"/>
              </a:ext>
            </a:extLst>
          </p:cNvPr>
          <p:cNvSpPr txBox="1"/>
          <p:nvPr/>
        </p:nvSpPr>
        <p:spPr>
          <a:xfrm>
            <a:off x="871728" y="3775125"/>
            <a:ext cx="2579552" cy="646331"/>
          </a:xfrm>
          <a:prstGeom prst="rect">
            <a:avLst/>
          </a:prstGeom>
          <a:noFill/>
        </p:spPr>
        <p:txBody>
          <a:bodyPr wrap="none" rtlCol="0">
            <a:spAutoFit/>
          </a:bodyPr>
          <a:lstStyle/>
          <a:p>
            <a:r>
              <a:rPr lang="hr-HR" sz="3600" b="1" dirty="0">
                <a:solidFill>
                  <a:srgbClr val="0070C0"/>
                </a:solidFill>
              </a:rPr>
              <a:t>VISION 2030</a:t>
            </a:r>
            <a:endParaRPr lang="en-GB" sz="3600" b="1" dirty="0">
              <a:solidFill>
                <a:srgbClr val="0070C0"/>
              </a:solidFill>
            </a:endParaRPr>
          </a:p>
        </p:txBody>
      </p:sp>
    </p:spTree>
    <p:extLst>
      <p:ext uri="{BB962C8B-B14F-4D97-AF65-F5344CB8AC3E}">
        <p14:creationId xmlns:p14="http://schemas.microsoft.com/office/powerpoint/2010/main" val="6435188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C3CEA4-81AD-36F1-3D70-0FAF8F06ABA6}"/>
            </a:ext>
          </a:extLst>
        </p:cNvPr>
        <p:cNvGrpSpPr/>
        <p:nvPr/>
      </p:nvGrpSpPr>
      <p:grpSpPr>
        <a:xfrm>
          <a:off x="0" y="0"/>
          <a:ext cx="0" cy="0"/>
          <a:chOff x="0" y="0"/>
          <a:chExt cx="0" cy="0"/>
        </a:xfrm>
      </p:grpSpPr>
      <p:sp>
        <p:nvSpPr>
          <p:cNvPr id="5" name="Content Placeholder 2">
            <a:extLst>
              <a:ext uri="{FF2B5EF4-FFF2-40B4-BE49-F238E27FC236}">
                <a16:creationId xmlns:a16="http://schemas.microsoft.com/office/drawing/2014/main" id="{299B0166-39E7-833C-81ED-84D27453CB70}"/>
              </a:ext>
            </a:extLst>
          </p:cNvPr>
          <p:cNvSpPr txBox="1">
            <a:spLocks/>
          </p:cNvSpPr>
          <p:nvPr/>
        </p:nvSpPr>
        <p:spPr>
          <a:xfrm>
            <a:off x="381000" y="1289304"/>
            <a:ext cx="11286744" cy="435133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82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endParaRPr lang="en-GB" sz="1800" dirty="0">
              <a:solidFill>
                <a:schemeClr val="tx1"/>
              </a:solidFill>
              <a:latin typeface="Calibri Light" panose="020F0302020204030204" pitchFamily="34" charset="0"/>
            </a:endParaRPr>
          </a:p>
        </p:txBody>
      </p:sp>
      <p:sp>
        <p:nvSpPr>
          <p:cNvPr id="3" name="Slide Number Placeholder 2">
            <a:extLst>
              <a:ext uri="{FF2B5EF4-FFF2-40B4-BE49-F238E27FC236}">
                <a16:creationId xmlns:a16="http://schemas.microsoft.com/office/drawing/2014/main" id="{C69C0A0B-8F89-9C4D-92BF-B9C0FB239F22}"/>
              </a:ext>
            </a:extLst>
          </p:cNvPr>
          <p:cNvSpPr>
            <a:spLocks noGrp="1"/>
          </p:cNvSpPr>
          <p:nvPr>
            <p:ph type="sldNum" sz="quarter" idx="12"/>
          </p:nvPr>
        </p:nvSpPr>
        <p:spPr/>
        <p:txBody>
          <a:bodyPr/>
          <a:lstStyle/>
          <a:p>
            <a:fld id="{1AC1D35C-8104-4E80-93F1-A78514CFB554}" type="slidenum">
              <a:rPr lang="en-GB" smtClean="0"/>
              <a:t>5</a:t>
            </a:fld>
            <a:endParaRPr lang="en-GB"/>
          </a:p>
        </p:txBody>
      </p:sp>
      <p:pic>
        <p:nvPicPr>
          <p:cNvPr id="7" name="Picture 6" descr="A close up of a sign&#10;&#10;Description automatically generated">
            <a:extLst>
              <a:ext uri="{FF2B5EF4-FFF2-40B4-BE49-F238E27FC236}">
                <a16:creationId xmlns:a16="http://schemas.microsoft.com/office/drawing/2014/main" id="{672E4397-B61A-2FA2-56D6-AFC28B750A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6802" y="684035"/>
            <a:ext cx="2857899" cy="752580"/>
          </a:xfrm>
          <a:prstGeom prst="rect">
            <a:avLst/>
          </a:prstGeom>
        </p:spPr>
      </p:pic>
      <p:sp>
        <p:nvSpPr>
          <p:cNvPr id="8" name="Title 7">
            <a:extLst>
              <a:ext uri="{FF2B5EF4-FFF2-40B4-BE49-F238E27FC236}">
                <a16:creationId xmlns:a16="http://schemas.microsoft.com/office/drawing/2014/main" id="{C5BDC099-6215-FAB8-A78F-2C4719A2D776}"/>
              </a:ext>
            </a:extLst>
          </p:cNvPr>
          <p:cNvSpPr>
            <a:spLocks noGrp="1"/>
          </p:cNvSpPr>
          <p:nvPr>
            <p:ph type="title"/>
          </p:nvPr>
        </p:nvSpPr>
        <p:spPr>
          <a:xfrm>
            <a:off x="766572" y="465633"/>
            <a:ext cx="10515600" cy="1129995"/>
          </a:xfrm>
        </p:spPr>
        <p:txBody>
          <a:bodyPr/>
          <a:lstStyle/>
          <a:p>
            <a:r>
              <a:rPr lang="hr-HR" dirty="0"/>
              <a:t>CETA </a:t>
            </a:r>
            <a:r>
              <a:rPr lang="hr-HR" dirty="0" err="1"/>
              <a:t>pillars</a:t>
            </a:r>
            <a:endParaRPr lang="en-GB" dirty="0"/>
          </a:p>
        </p:txBody>
      </p:sp>
      <p:graphicFrame>
        <p:nvGraphicFramePr>
          <p:cNvPr id="9" name="Diagram 8">
            <a:extLst>
              <a:ext uri="{FF2B5EF4-FFF2-40B4-BE49-F238E27FC236}">
                <a16:creationId xmlns:a16="http://schemas.microsoft.com/office/drawing/2014/main" id="{4B503176-E1A6-7420-66DB-50E6CF2FCFFF}"/>
              </a:ext>
            </a:extLst>
          </p:cNvPr>
          <p:cNvGraphicFramePr/>
          <p:nvPr>
            <p:extLst>
              <p:ext uri="{D42A27DB-BD31-4B8C-83A1-F6EECF244321}">
                <p14:modId xmlns:p14="http://schemas.microsoft.com/office/powerpoint/2010/main" val="2568078860"/>
              </p:ext>
            </p:extLst>
          </p:nvPr>
        </p:nvGraphicFramePr>
        <p:xfrm>
          <a:off x="2391409" y="1853618"/>
          <a:ext cx="7265925" cy="468529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788571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62F73-D703-C9B0-AC43-DCDBDEBD9A82}"/>
            </a:ext>
          </a:extLst>
        </p:cNvPr>
        <p:cNvGrpSpPr/>
        <p:nvPr/>
      </p:nvGrpSpPr>
      <p:grpSpPr>
        <a:xfrm>
          <a:off x="0" y="0"/>
          <a:ext cx="0" cy="0"/>
          <a:chOff x="0" y="0"/>
          <a:chExt cx="0" cy="0"/>
        </a:xfrm>
      </p:grpSpPr>
      <p:sp>
        <p:nvSpPr>
          <p:cNvPr id="5" name="Content Placeholder 2">
            <a:extLst>
              <a:ext uri="{FF2B5EF4-FFF2-40B4-BE49-F238E27FC236}">
                <a16:creationId xmlns:a16="http://schemas.microsoft.com/office/drawing/2014/main" id="{9FEF92EA-545D-AF6F-3DF4-FE593A25B931}"/>
              </a:ext>
            </a:extLst>
          </p:cNvPr>
          <p:cNvSpPr txBox="1">
            <a:spLocks/>
          </p:cNvSpPr>
          <p:nvPr/>
        </p:nvSpPr>
        <p:spPr>
          <a:xfrm>
            <a:off x="381000" y="1289304"/>
            <a:ext cx="11286744" cy="435133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82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endParaRPr lang="en-GB" sz="1800" dirty="0">
              <a:solidFill>
                <a:schemeClr val="tx1"/>
              </a:solidFill>
              <a:latin typeface="Calibri Light" panose="020F0302020204030204" pitchFamily="34" charset="0"/>
            </a:endParaRPr>
          </a:p>
        </p:txBody>
      </p:sp>
      <p:sp>
        <p:nvSpPr>
          <p:cNvPr id="3" name="Slide Number Placeholder 2">
            <a:extLst>
              <a:ext uri="{FF2B5EF4-FFF2-40B4-BE49-F238E27FC236}">
                <a16:creationId xmlns:a16="http://schemas.microsoft.com/office/drawing/2014/main" id="{FD918D67-1E38-16C7-1C12-6BB6C4D3E3FD}"/>
              </a:ext>
            </a:extLst>
          </p:cNvPr>
          <p:cNvSpPr>
            <a:spLocks noGrp="1"/>
          </p:cNvSpPr>
          <p:nvPr>
            <p:ph type="sldNum" sz="quarter" idx="12"/>
          </p:nvPr>
        </p:nvSpPr>
        <p:spPr/>
        <p:txBody>
          <a:bodyPr/>
          <a:lstStyle/>
          <a:p>
            <a:fld id="{1AC1D35C-8104-4E80-93F1-A78514CFB554}" type="slidenum">
              <a:rPr lang="en-GB" smtClean="0"/>
              <a:t>6</a:t>
            </a:fld>
            <a:endParaRPr lang="en-GB"/>
          </a:p>
        </p:txBody>
      </p:sp>
      <p:pic>
        <p:nvPicPr>
          <p:cNvPr id="7" name="Picture 6" descr="A close up of a sign&#10;&#10;Description automatically generated">
            <a:extLst>
              <a:ext uri="{FF2B5EF4-FFF2-40B4-BE49-F238E27FC236}">
                <a16:creationId xmlns:a16="http://schemas.microsoft.com/office/drawing/2014/main" id="{4950B59C-451C-CF1A-EC33-9755F130FA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908" y="1494617"/>
            <a:ext cx="2524498" cy="664784"/>
          </a:xfrm>
          <a:prstGeom prst="rect">
            <a:avLst/>
          </a:prstGeom>
        </p:spPr>
      </p:pic>
      <p:pic>
        <p:nvPicPr>
          <p:cNvPr id="9" name="Picture 2" descr="EU Covenant of Mayors - Multimedia Centre">
            <a:extLst>
              <a:ext uri="{FF2B5EF4-FFF2-40B4-BE49-F238E27FC236}">
                <a16:creationId xmlns:a16="http://schemas.microsoft.com/office/drawing/2014/main" id="{AC0F087F-F572-6A34-6D59-1BE5DC0C6E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908" y="2500002"/>
            <a:ext cx="2479768" cy="991907"/>
          </a:xfrm>
          <a:prstGeom prst="rect">
            <a:avLst/>
          </a:prstGeom>
          <a:noFill/>
          <a:extLst>
            <a:ext uri="{909E8E84-426E-40DD-AFC4-6F175D3DCCD1}">
              <a14:hiddenFill xmlns:a14="http://schemas.microsoft.com/office/drawing/2010/main">
                <a:solidFill>
                  <a:srgbClr val="FFFFFF"/>
                </a:solidFill>
              </a14:hiddenFill>
            </a:ext>
          </a:extLst>
        </p:spPr>
      </p:pic>
      <p:pic>
        <p:nvPicPr>
          <p:cNvPr id="10" name="Slika 4">
            <a:extLst>
              <a:ext uri="{FF2B5EF4-FFF2-40B4-BE49-F238E27FC236}">
                <a16:creationId xmlns:a16="http://schemas.microsoft.com/office/drawing/2014/main" id="{75ED3B28-CFDC-7A41-27B4-AF231E1640DB}"/>
              </a:ext>
            </a:extLst>
          </p:cNvPr>
          <p:cNvPicPr/>
          <p:nvPr/>
        </p:nvPicPr>
        <p:blipFill>
          <a:blip r:embed="rId5">
            <a:extLst>
              <a:ext uri="{28A0092B-C50C-407E-A947-70E740481C1C}">
                <a14:useLocalDpi xmlns:a14="http://schemas.microsoft.com/office/drawing/2010/main" val="0"/>
              </a:ext>
            </a:extLst>
          </a:blip>
          <a:stretch>
            <a:fillRect/>
          </a:stretch>
        </p:blipFill>
        <p:spPr>
          <a:xfrm>
            <a:off x="3705024" y="1093503"/>
            <a:ext cx="3077802" cy="1236813"/>
          </a:xfrm>
          <a:prstGeom prst="rect">
            <a:avLst/>
          </a:prstGeom>
        </p:spPr>
      </p:pic>
      <p:pic>
        <p:nvPicPr>
          <p:cNvPr id="11" name="Picture 10">
            <a:extLst>
              <a:ext uri="{FF2B5EF4-FFF2-40B4-BE49-F238E27FC236}">
                <a16:creationId xmlns:a16="http://schemas.microsoft.com/office/drawing/2014/main" id="{298D52CB-E613-0F6C-ACA2-82B902A2CA59}"/>
              </a:ext>
            </a:extLst>
          </p:cNvPr>
          <p:cNvPicPr>
            <a:picLocks noChangeAspect="1"/>
          </p:cNvPicPr>
          <p:nvPr/>
        </p:nvPicPr>
        <p:blipFill>
          <a:blip r:embed="rId6"/>
          <a:stretch>
            <a:fillRect/>
          </a:stretch>
        </p:blipFill>
        <p:spPr>
          <a:xfrm>
            <a:off x="3823831" y="2601816"/>
            <a:ext cx="2809494" cy="937026"/>
          </a:xfrm>
          <a:prstGeom prst="rect">
            <a:avLst/>
          </a:prstGeom>
        </p:spPr>
      </p:pic>
      <p:pic>
        <p:nvPicPr>
          <p:cNvPr id="14" name="Picture 13" descr="Logo&#10;&#10;Description automatically generated">
            <a:extLst>
              <a:ext uri="{FF2B5EF4-FFF2-40B4-BE49-F238E27FC236}">
                <a16:creationId xmlns:a16="http://schemas.microsoft.com/office/drawing/2014/main" id="{479FAB26-7253-1F2E-A8D3-194D1608F19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0086" y="3767418"/>
            <a:ext cx="2549590" cy="1408257"/>
          </a:xfrm>
          <a:prstGeom prst="rect">
            <a:avLst/>
          </a:prstGeom>
        </p:spPr>
      </p:pic>
      <p:pic>
        <p:nvPicPr>
          <p:cNvPr id="15" name="Picture 14">
            <a:extLst>
              <a:ext uri="{FF2B5EF4-FFF2-40B4-BE49-F238E27FC236}">
                <a16:creationId xmlns:a16="http://schemas.microsoft.com/office/drawing/2014/main" id="{BA9C6B6D-1CE8-D721-585B-746CDF63BBC0}"/>
              </a:ext>
            </a:extLst>
          </p:cNvPr>
          <p:cNvPicPr>
            <a:picLocks noChangeAspect="1"/>
          </p:cNvPicPr>
          <p:nvPr/>
        </p:nvPicPr>
        <p:blipFill>
          <a:blip r:embed="rId8"/>
          <a:stretch>
            <a:fillRect/>
          </a:stretch>
        </p:blipFill>
        <p:spPr>
          <a:xfrm>
            <a:off x="8066844" y="6000825"/>
            <a:ext cx="820452" cy="593584"/>
          </a:xfrm>
          <a:prstGeom prst="rect">
            <a:avLst/>
          </a:prstGeom>
        </p:spPr>
      </p:pic>
      <p:pic>
        <p:nvPicPr>
          <p:cNvPr id="17" name="Picture 16" descr="A blue flag with yellow stars and a green line&#10;&#10;Description automatically generated">
            <a:extLst>
              <a:ext uri="{FF2B5EF4-FFF2-40B4-BE49-F238E27FC236}">
                <a16:creationId xmlns:a16="http://schemas.microsoft.com/office/drawing/2014/main" id="{93642F8F-A980-38A1-676A-5CCA496EA50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49423" y="3899025"/>
            <a:ext cx="3214316" cy="1051396"/>
          </a:xfrm>
          <a:prstGeom prst="rect">
            <a:avLst/>
          </a:prstGeom>
        </p:spPr>
      </p:pic>
      <p:pic>
        <p:nvPicPr>
          <p:cNvPr id="21" name="Graphic 20">
            <a:extLst>
              <a:ext uri="{FF2B5EF4-FFF2-40B4-BE49-F238E27FC236}">
                <a16:creationId xmlns:a16="http://schemas.microsoft.com/office/drawing/2014/main" id="{9C507873-C500-AE8E-EC26-6A9CD8B25FF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682176" y="2414052"/>
            <a:ext cx="3563779" cy="810807"/>
          </a:xfrm>
          <a:prstGeom prst="rect">
            <a:avLst/>
          </a:prstGeom>
        </p:spPr>
      </p:pic>
      <p:pic>
        <p:nvPicPr>
          <p:cNvPr id="22" name="Picture 21">
            <a:extLst>
              <a:ext uri="{FF2B5EF4-FFF2-40B4-BE49-F238E27FC236}">
                <a16:creationId xmlns:a16="http://schemas.microsoft.com/office/drawing/2014/main" id="{C1914FE1-A221-A976-2363-6CAD6BBE853D}"/>
              </a:ext>
            </a:extLst>
          </p:cNvPr>
          <p:cNvPicPr>
            <a:picLocks noChangeAspect="1"/>
          </p:cNvPicPr>
          <p:nvPr/>
        </p:nvPicPr>
        <p:blipFill>
          <a:blip r:embed="rId12"/>
          <a:stretch>
            <a:fillRect/>
          </a:stretch>
        </p:blipFill>
        <p:spPr>
          <a:xfrm>
            <a:off x="7856980" y="3649868"/>
            <a:ext cx="2105444" cy="1269614"/>
          </a:xfrm>
          <a:prstGeom prst="rect">
            <a:avLst/>
          </a:prstGeom>
        </p:spPr>
      </p:pic>
      <p:pic>
        <p:nvPicPr>
          <p:cNvPr id="24" name="Picture 23">
            <a:extLst>
              <a:ext uri="{FF2B5EF4-FFF2-40B4-BE49-F238E27FC236}">
                <a16:creationId xmlns:a16="http://schemas.microsoft.com/office/drawing/2014/main" id="{3D682E69-A3B2-34B2-40B5-F5489BA94771}"/>
              </a:ext>
            </a:extLst>
          </p:cNvPr>
          <p:cNvPicPr>
            <a:picLocks noChangeAspect="1"/>
          </p:cNvPicPr>
          <p:nvPr/>
        </p:nvPicPr>
        <p:blipFill>
          <a:blip r:embed="rId13"/>
          <a:stretch>
            <a:fillRect/>
          </a:stretch>
        </p:blipFill>
        <p:spPr>
          <a:xfrm>
            <a:off x="589983" y="5310624"/>
            <a:ext cx="2169906" cy="904128"/>
          </a:xfrm>
          <a:prstGeom prst="rect">
            <a:avLst/>
          </a:prstGeom>
        </p:spPr>
      </p:pic>
      <p:pic>
        <p:nvPicPr>
          <p:cNvPr id="25" name="Picture 24">
            <a:extLst>
              <a:ext uri="{FF2B5EF4-FFF2-40B4-BE49-F238E27FC236}">
                <a16:creationId xmlns:a16="http://schemas.microsoft.com/office/drawing/2014/main" id="{F76B8932-4200-EDDE-65B2-996435B4D19D}"/>
              </a:ext>
            </a:extLst>
          </p:cNvPr>
          <p:cNvPicPr>
            <a:picLocks noChangeAspect="1"/>
          </p:cNvPicPr>
          <p:nvPr/>
        </p:nvPicPr>
        <p:blipFill>
          <a:blip r:embed="rId14"/>
          <a:stretch>
            <a:fillRect/>
          </a:stretch>
        </p:blipFill>
        <p:spPr>
          <a:xfrm>
            <a:off x="3749423" y="5329140"/>
            <a:ext cx="3196097" cy="1335545"/>
          </a:xfrm>
          <a:prstGeom prst="rect">
            <a:avLst/>
          </a:prstGeom>
        </p:spPr>
      </p:pic>
      <p:pic>
        <p:nvPicPr>
          <p:cNvPr id="26" name="Picture 25">
            <a:extLst>
              <a:ext uri="{FF2B5EF4-FFF2-40B4-BE49-F238E27FC236}">
                <a16:creationId xmlns:a16="http://schemas.microsoft.com/office/drawing/2014/main" id="{7FEBAD94-FCA9-25CE-ED7A-C01A02E4EF89}"/>
              </a:ext>
            </a:extLst>
          </p:cNvPr>
          <p:cNvPicPr>
            <a:picLocks noChangeAspect="1"/>
          </p:cNvPicPr>
          <p:nvPr/>
        </p:nvPicPr>
        <p:blipFill>
          <a:blip r:embed="rId15"/>
          <a:stretch>
            <a:fillRect/>
          </a:stretch>
        </p:blipFill>
        <p:spPr>
          <a:xfrm>
            <a:off x="9020007" y="1071957"/>
            <a:ext cx="1969105" cy="1181463"/>
          </a:xfrm>
          <a:prstGeom prst="rect">
            <a:avLst/>
          </a:prstGeom>
        </p:spPr>
      </p:pic>
      <p:pic>
        <p:nvPicPr>
          <p:cNvPr id="29" name="Picture 28">
            <a:extLst>
              <a:ext uri="{FF2B5EF4-FFF2-40B4-BE49-F238E27FC236}">
                <a16:creationId xmlns:a16="http://schemas.microsoft.com/office/drawing/2014/main" id="{44E8FB20-FE76-8ABA-4E0A-6A5045D97CB4}"/>
              </a:ext>
            </a:extLst>
          </p:cNvPr>
          <p:cNvPicPr>
            <a:picLocks noChangeAspect="1"/>
          </p:cNvPicPr>
          <p:nvPr/>
        </p:nvPicPr>
        <p:blipFill>
          <a:blip r:embed="rId16"/>
          <a:stretch>
            <a:fillRect/>
          </a:stretch>
        </p:blipFill>
        <p:spPr>
          <a:xfrm>
            <a:off x="9945905" y="4804940"/>
            <a:ext cx="1856009" cy="957748"/>
          </a:xfrm>
          <a:prstGeom prst="rect">
            <a:avLst/>
          </a:prstGeom>
        </p:spPr>
      </p:pic>
      <p:pic>
        <p:nvPicPr>
          <p:cNvPr id="30" name="Picture 29">
            <a:extLst>
              <a:ext uri="{FF2B5EF4-FFF2-40B4-BE49-F238E27FC236}">
                <a16:creationId xmlns:a16="http://schemas.microsoft.com/office/drawing/2014/main" id="{C37F7B6C-8830-5496-7ABF-F42F988689A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020007" y="5912142"/>
            <a:ext cx="2291770" cy="770950"/>
          </a:xfrm>
          <a:prstGeom prst="rect">
            <a:avLst/>
          </a:prstGeom>
        </p:spPr>
      </p:pic>
      <p:sp>
        <p:nvSpPr>
          <p:cNvPr id="31" name="TextBox 30">
            <a:extLst>
              <a:ext uri="{FF2B5EF4-FFF2-40B4-BE49-F238E27FC236}">
                <a16:creationId xmlns:a16="http://schemas.microsoft.com/office/drawing/2014/main" id="{70F4330E-DB03-53B6-50AA-71183C433A33}"/>
              </a:ext>
            </a:extLst>
          </p:cNvPr>
          <p:cNvSpPr txBox="1"/>
          <p:nvPr/>
        </p:nvSpPr>
        <p:spPr>
          <a:xfrm>
            <a:off x="6785383" y="406504"/>
            <a:ext cx="2678682" cy="830997"/>
          </a:xfrm>
          <a:prstGeom prst="rect">
            <a:avLst/>
          </a:prstGeom>
          <a:noFill/>
        </p:spPr>
        <p:txBody>
          <a:bodyPr wrap="none" rtlCol="0">
            <a:spAutoFit/>
          </a:bodyPr>
          <a:lstStyle/>
          <a:p>
            <a:r>
              <a:rPr lang="hr-HR" sz="4800" b="1" dirty="0"/>
              <a:t>PROJECTS</a:t>
            </a:r>
            <a:endParaRPr lang="en-GB" sz="4800" b="1" dirty="0"/>
          </a:p>
        </p:txBody>
      </p:sp>
    </p:spTree>
    <p:extLst>
      <p:ext uri="{BB962C8B-B14F-4D97-AF65-F5344CB8AC3E}">
        <p14:creationId xmlns:p14="http://schemas.microsoft.com/office/powerpoint/2010/main" val="39908311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49BF8F-A8D0-4B63-62C5-32C7DDFC14A1}"/>
            </a:ext>
          </a:extLst>
        </p:cNvPr>
        <p:cNvGrpSpPr/>
        <p:nvPr/>
      </p:nvGrpSpPr>
      <p:grpSpPr>
        <a:xfrm>
          <a:off x="0" y="0"/>
          <a:ext cx="0" cy="0"/>
          <a:chOff x="0" y="0"/>
          <a:chExt cx="0" cy="0"/>
        </a:xfrm>
      </p:grpSpPr>
      <p:sp>
        <p:nvSpPr>
          <p:cNvPr id="5" name="Content Placeholder 2">
            <a:extLst>
              <a:ext uri="{FF2B5EF4-FFF2-40B4-BE49-F238E27FC236}">
                <a16:creationId xmlns:a16="http://schemas.microsoft.com/office/drawing/2014/main" id="{770F3268-D2AC-556D-BAE1-6C1DE2A66399}"/>
              </a:ext>
            </a:extLst>
          </p:cNvPr>
          <p:cNvSpPr txBox="1">
            <a:spLocks/>
          </p:cNvSpPr>
          <p:nvPr/>
        </p:nvSpPr>
        <p:spPr>
          <a:xfrm>
            <a:off x="381000" y="1289304"/>
            <a:ext cx="11286744" cy="435133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82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endParaRPr lang="en-GB" sz="1800" dirty="0">
              <a:solidFill>
                <a:schemeClr val="tx1"/>
              </a:solidFill>
              <a:latin typeface="Calibri Light" panose="020F0302020204030204" pitchFamily="34" charset="0"/>
            </a:endParaRPr>
          </a:p>
        </p:txBody>
      </p:sp>
      <p:sp>
        <p:nvSpPr>
          <p:cNvPr id="3" name="Slide Number Placeholder 2">
            <a:extLst>
              <a:ext uri="{FF2B5EF4-FFF2-40B4-BE49-F238E27FC236}">
                <a16:creationId xmlns:a16="http://schemas.microsoft.com/office/drawing/2014/main" id="{7BABFFDF-A9BE-092A-FDF2-F5F4BD81A513}"/>
              </a:ext>
            </a:extLst>
          </p:cNvPr>
          <p:cNvSpPr>
            <a:spLocks noGrp="1"/>
          </p:cNvSpPr>
          <p:nvPr>
            <p:ph type="sldNum" sz="quarter" idx="12"/>
          </p:nvPr>
        </p:nvSpPr>
        <p:spPr/>
        <p:txBody>
          <a:bodyPr/>
          <a:lstStyle/>
          <a:p>
            <a:fld id="{1AC1D35C-8104-4E80-93F1-A78514CFB554}" type="slidenum">
              <a:rPr lang="en-GB" smtClean="0"/>
              <a:t>7</a:t>
            </a:fld>
            <a:endParaRPr lang="en-GB"/>
          </a:p>
        </p:txBody>
      </p:sp>
      <p:pic>
        <p:nvPicPr>
          <p:cNvPr id="12" name="Picture 11">
            <a:extLst>
              <a:ext uri="{FF2B5EF4-FFF2-40B4-BE49-F238E27FC236}">
                <a16:creationId xmlns:a16="http://schemas.microsoft.com/office/drawing/2014/main" id="{F655BC84-9BF0-7957-A08A-8AB68C5726D9}"/>
              </a:ext>
            </a:extLst>
          </p:cNvPr>
          <p:cNvPicPr>
            <a:picLocks noChangeAspect="1"/>
          </p:cNvPicPr>
          <p:nvPr/>
        </p:nvPicPr>
        <p:blipFill>
          <a:blip r:embed="rId3"/>
          <a:stretch>
            <a:fillRect/>
          </a:stretch>
        </p:blipFill>
        <p:spPr>
          <a:xfrm>
            <a:off x="283116" y="988929"/>
            <a:ext cx="4231639" cy="507797"/>
          </a:xfrm>
          <a:prstGeom prst="rect">
            <a:avLst/>
          </a:prstGeom>
        </p:spPr>
      </p:pic>
      <p:pic>
        <p:nvPicPr>
          <p:cNvPr id="9" name="Picture 8">
            <a:extLst>
              <a:ext uri="{FF2B5EF4-FFF2-40B4-BE49-F238E27FC236}">
                <a16:creationId xmlns:a16="http://schemas.microsoft.com/office/drawing/2014/main" id="{A672593E-EEBD-1BFB-FE04-FC0447A83AFF}"/>
              </a:ext>
            </a:extLst>
          </p:cNvPr>
          <p:cNvPicPr>
            <a:picLocks noChangeAspect="1"/>
          </p:cNvPicPr>
          <p:nvPr/>
        </p:nvPicPr>
        <p:blipFill>
          <a:blip r:embed="rId4"/>
          <a:stretch>
            <a:fillRect/>
          </a:stretch>
        </p:blipFill>
        <p:spPr>
          <a:xfrm>
            <a:off x="5632075" y="4154201"/>
            <a:ext cx="2036388" cy="1126082"/>
          </a:xfrm>
          <a:prstGeom prst="rect">
            <a:avLst/>
          </a:prstGeom>
        </p:spPr>
      </p:pic>
      <p:pic>
        <p:nvPicPr>
          <p:cNvPr id="11" name="Picture 10" descr="A green circle with white text&#10;&#10;Description automatically generated">
            <a:extLst>
              <a:ext uri="{FF2B5EF4-FFF2-40B4-BE49-F238E27FC236}">
                <a16:creationId xmlns:a16="http://schemas.microsoft.com/office/drawing/2014/main" id="{E6B8E7A0-D8EE-7EF3-9393-4718351FCF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1443" y="3726921"/>
            <a:ext cx="1498282" cy="1498282"/>
          </a:xfrm>
          <a:prstGeom prst="rect">
            <a:avLst/>
          </a:prstGeom>
        </p:spPr>
      </p:pic>
      <p:pic>
        <p:nvPicPr>
          <p:cNvPr id="14" name="Picture 13" descr="A close-up of a logo&#10;&#10;Description automatically generated">
            <a:extLst>
              <a:ext uri="{FF2B5EF4-FFF2-40B4-BE49-F238E27FC236}">
                <a16:creationId xmlns:a16="http://schemas.microsoft.com/office/drawing/2014/main" id="{7EC410B4-1EC7-D228-7E82-53C534CD57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14173" y="2217225"/>
            <a:ext cx="3476625" cy="1314450"/>
          </a:xfrm>
          <a:prstGeom prst="rect">
            <a:avLst/>
          </a:prstGeom>
        </p:spPr>
      </p:pic>
      <p:pic>
        <p:nvPicPr>
          <p:cNvPr id="16" name="Picture 15" descr="A black text on a white background&#10;&#10;Description automatically generated">
            <a:extLst>
              <a:ext uri="{FF2B5EF4-FFF2-40B4-BE49-F238E27FC236}">
                <a16:creationId xmlns:a16="http://schemas.microsoft.com/office/drawing/2014/main" id="{EB455918-0942-184C-0F4A-3A2CF51CC7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87823" y="3856937"/>
            <a:ext cx="3676650" cy="1238250"/>
          </a:xfrm>
          <a:prstGeom prst="rect">
            <a:avLst/>
          </a:prstGeom>
        </p:spPr>
      </p:pic>
      <p:pic>
        <p:nvPicPr>
          <p:cNvPr id="18" name="Picture 17" descr="A logo for a company&#10;&#10;Description automatically generated">
            <a:extLst>
              <a:ext uri="{FF2B5EF4-FFF2-40B4-BE49-F238E27FC236}">
                <a16:creationId xmlns:a16="http://schemas.microsoft.com/office/drawing/2014/main" id="{F90DB7BC-B0E0-FDDB-41EB-F9171328A3E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09702" y="5258873"/>
            <a:ext cx="3028950" cy="1514475"/>
          </a:xfrm>
          <a:prstGeom prst="rect">
            <a:avLst/>
          </a:prstGeom>
        </p:spPr>
      </p:pic>
      <p:pic>
        <p:nvPicPr>
          <p:cNvPr id="20" name="Picture 19" descr="A blue and white logo&#10;&#10;Description automatically generated">
            <a:extLst>
              <a:ext uri="{FF2B5EF4-FFF2-40B4-BE49-F238E27FC236}">
                <a16:creationId xmlns:a16="http://schemas.microsoft.com/office/drawing/2014/main" id="{3713C346-7270-EEBF-AEF5-7DFECCA5B5D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08355" y="2394300"/>
            <a:ext cx="2195496" cy="1405117"/>
          </a:xfrm>
          <a:prstGeom prst="rect">
            <a:avLst/>
          </a:prstGeom>
        </p:spPr>
      </p:pic>
      <p:pic>
        <p:nvPicPr>
          <p:cNvPr id="22" name="Picture 21" descr="A blue and green logo&#10;&#10;Description automatically generated">
            <a:extLst>
              <a:ext uri="{FF2B5EF4-FFF2-40B4-BE49-F238E27FC236}">
                <a16:creationId xmlns:a16="http://schemas.microsoft.com/office/drawing/2014/main" id="{6CBC0663-AA42-F0DA-8955-170829B7C88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6782" y="1974352"/>
            <a:ext cx="1937067" cy="1084758"/>
          </a:xfrm>
          <a:prstGeom prst="rect">
            <a:avLst/>
          </a:prstGeom>
        </p:spPr>
      </p:pic>
      <p:pic>
        <p:nvPicPr>
          <p:cNvPr id="24" name="Picture 23" descr="A logo with blue and black lines&#10;&#10;Description automatically generated">
            <a:extLst>
              <a:ext uri="{FF2B5EF4-FFF2-40B4-BE49-F238E27FC236}">
                <a16:creationId xmlns:a16="http://schemas.microsoft.com/office/drawing/2014/main" id="{C664E822-7630-581C-E40D-855362B869A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739608" y="1201749"/>
            <a:ext cx="3038475" cy="1114425"/>
          </a:xfrm>
          <a:prstGeom prst="rect">
            <a:avLst/>
          </a:prstGeom>
        </p:spPr>
      </p:pic>
      <p:pic>
        <p:nvPicPr>
          <p:cNvPr id="27" name="Picture 26">
            <a:extLst>
              <a:ext uri="{FF2B5EF4-FFF2-40B4-BE49-F238E27FC236}">
                <a16:creationId xmlns:a16="http://schemas.microsoft.com/office/drawing/2014/main" id="{1CEDF1DC-524F-0459-4C95-73B9E8940BFC}"/>
              </a:ext>
            </a:extLst>
          </p:cNvPr>
          <p:cNvPicPr>
            <a:picLocks noChangeAspect="1"/>
          </p:cNvPicPr>
          <p:nvPr/>
        </p:nvPicPr>
        <p:blipFill>
          <a:blip r:embed="rId12"/>
          <a:stretch>
            <a:fillRect/>
          </a:stretch>
        </p:blipFill>
        <p:spPr>
          <a:xfrm>
            <a:off x="4875292" y="1027137"/>
            <a:ext cx="2524125" cy="1413510"/>
          </a:xfrm>
          <a:prstGeom prst="rect">
            <a:avLst/>
          </a:prstGeom>
        </p:spPr>
      </p:pic>
      <p:pic>
        <p:nvPicPr>
          <p:cNvPr id="31" name="Picture 30" descr="A yellow dot with black text&#10;&#10;Description automatically generated">
            <a:extLst>
              <a:ext uri="{FF2B5EF4-FFF2-40B4-BE49-F238E27FC236}">
                <a16:creationId xmlns:a16="http://schemas.microsoft.com/office/drawing/2014/main" id="{83E4C50F-AC32-0234-EEE8-1CE5DBE2733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579977" y="2219799"/>
            <a:ext cx="2938272" cy="545007"/>
          </a:xfrm>
          <a:prstGeom prst="rect">
            <a:avLst/>
          </a:prstGeom>
        </p:spPr>
      </p:pic>
      <p:pic>
        <p:nvPicPr>
          <p:cNvPr id="32" name="Picture 31">
            <a:extLst>
              <a:ext uri="{FF2B5EF4-FFF2-40B4-BE49-F238E27FC236}">
                <a16:creationId xmlns:a16="http://schemas.microsoft.com/office/drawing/2014/main" id="{301D465C-4B57-E195-535C-70C7FAAE7A3E}"/>
              </a:ext>
            </a:extLst>
          </p:cNvPr>
          <p:cNvPicPr>
            <a:picLocks noChangeAspect="1"/>
          </p:cNvPicPr>
          <p:nvPr/>
        </p:nvPicPr>
        <p:blipFill>
          <a:blip r:embed="rId14"/>
          <a:stretch>
            <a:fillRect/>
          </a:stretch>
        </p:blipFill>
        <p:spPr>
          <a:xfrm>
            <a:off x="2810493" y="5573052"/>
            <a:ext cx="2200592" cy="1100296"/>
          </a:xfrm>
          <a:prstGeom prst="rect">
            <a:avLst/>
          </a:prstGeom>
        </p:spPr>
      </p:pic>
      <p:pic>
        <p:nvPicPr>
          <p:cNvPr id="33" name="Picture 32">
            <a:extLst>
              <a:ext uri="{FF2B5EF4-FFF2-40B4-BE49-F238E27FC236}">
                <a16:creationId xmlns:a16="http://schemas.microsoft.com/office/drawing/2014/main" id="{50B060C7-077B-2B58-BF25-382DA2D2F881}"/>
              </a:ext>
            </a:extLst>
          </p:cNvPr>
          <p:cNvPicPr>
            <a:picLocks noChangeAspect="1"/>
          </p:cNvPicPr>
          <p:nvPr/>
        </p:nvPicPr>
        <p:blipFill>
          <a:blip r:embed="rId15"/>
          <a:stretch>
            <a:fillRect/>
          </a:stretch>
        </p:blipFill>
        <p:spPr>
          <a:xfrm>
            <a:off x="143332" y="3254699"/>
            <a:ext cx="2524125" cy="857250"/>
          </a:xfrm>
          <a:prstGeom prst="rect">
            <a:avLst/>
          </a:prstGeom>
        </p:spPr>
      </p:pic>
      <p:pic>
        <p:nvPicPr>
          <p:cNvPr id="34" name="Picture 33">
            <a:extLst>
              <a:ext uri="{FF2B5EF4-FFF2-40B4-BE49-F238E27FC236}">
                <a16:creationId xmlns:a16="http://schemas.microsoft.com/office/drawing/2014/main" id="{E6E22EE5-1321-1BAD-9ECF-2AC256E89EA1}"/>
              </a:ext>
            </a:extLst>
          </p:cNvPr>
          <p:cNvPicPr>
            <a:picLocks noChangeAspect="1"/>
          </p:cNvPicPr>
          <p:nvPr/>
        </p:nvPicPr>
        <p:blipFill>
          <a:blip r:embed="rId16"/>
          <a:stretch>
            <a:fillRect/>
          </a:stretch>
        </p:blipFill>
        <p:spPr>
          <a:xfrm>
            <a:off x="708370" y="4199504"/>
            <a:ext cx="1465788" cy="1107863"/>
          </a:xfrm>
          <a:prstGeom prst="rect">
            <a:avLst/>
          </a:prstGeom>
        </p:spPr>
      </p:pic>
      <p:sp>
        <p:nvSpPr>
          <p:cNvPr id="35" name="TextBox 34">
            <a:extLst>
              <a:ext uri="{FF2B5EF4-FFF2-40B4-BE49-F238E27FC236}">
                <a16:creationId xmlns:a16="http://schemas.microsoft.com/office/drawing/2014/main" id="{33BE206F-7D75-69F3-B75E-99DFFB092267}"/>
              </a:ext>
            </a:extLst>
          </p:cNvPr>
          <p:cNvSpPr txBox="1"/>
          <p:nvPr/>
        </p:nvSpPr>
        <p:spPr>
          <a:xfrm>
            <a:off x="6811628" y="311290"/>
            <a:ext cx="2825453" cy="830997"/>
          </a:xfrm>
          <a:prstGeom prst="rect">
            <a:avLst/>
          </a:prstGeom>
          <a:noFill/>
        </p:spPr>
        <p:txBody>
          <a:bodyPr wrap="none" rtlCol="0">
            <a:spAutoFit/>
          </a:bodyPr>
          <a:lstStyle/>
          <a:p>
            <a:r>
              <a:rPr lang="hr-HR" sz="4800" b="1" dirty="0"/>
              <a:t>PARTNERS</a:t>
            </a:r>
            <a:endParaRPr lang="en-GB" sz="4800" b="1" dirty="0"/>
          </a:p>
        </p:txBody>
      </p:sp>
      <p:pic>
        <p:nvPicPr>
          <p:cNvPr id="36" name="Picture 35">
            <a:extLst>
              <a:ext uri="{FF2B5EF4-FFF2-40B4-BE49-F238E27FC236}">
                <a16:creationId xmlns:a16="http://schemas.microsoft.com/office/drawing/2014/main" id="{22494037-BE4F-4529-F332-6C37BECA9C2D}"/>
              </a:ext>
            </a:extLst>
          </p:cNvPr>
          <p:cNvPicPr>
            <a:picLocks noChangeAspect="1"/>
          </p:cNvPicPr>
          <p:nvPr/>
        </p:nvPicPr>
        <p:blipFill>
          <a:blip r:embed="rId17"/>
          <a:stretch>
            <a:fillRect/>
          </a:stretch>
        </p:blipFill>
        <p:spPr>
          <a:xfrm>
            <a:off x="5467059" y="2741022"/>
            <a:ext cx="2739066" cy="1238320"/>
          </a:xfrm>
          <a:prstGeom prst="rect">
            <a:avLst/>
          </a:prstGeom>
        </p:spPr>
      </p:pic>
      <p:pic>
        <p:nvPicPr>
          <p:cNvPr id="37" name="Picture 36" descr="Text&#10;&#10;Description automatically generated">
            <a:extLst>
              <a:ext uri="{FF2B5EF4-FFF2-40B4-BE49-F238E27FC236}">
                <a16:creationId xmlns:a16="http://schemas.microsoft.com/office/drawing/2014/main" id="{BEC0E1A3-A152-C28F-ACF1-AB37128D8CC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233052" y="5474562"/>
            <a:ext cx="3676650" cy="1204104"/>
          </a:xfrm>
          <a:prstGeom prst="rect">
            <a:avLst/>
          </a:prstGeom>
        </p:spPr>
      </p:pic>
      <p:pic>
        <p:nvPicPr>
          <p:cNvPr id="40" name="Picture 39" descr="A close up of a logo&#10;&#10;Description automatically generated">
            <a:extLst>
              <a:ext uri="{FF2B5EF4-FFF2-40B4-BE49-F238E27FC236}">
                <a16:creationId xmlns:a16="http://schemas.microsoft.com/office/drawing/2014/main" id="{7E3A5BDF-6C8E-3D82-1F61-0CB43807DD3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08680" y="5504209"/>
            <a:ext cx="2065169" cy="936457"/>
          </a:xfrm>
          <a:prstGeom prst="rect">
            <a:avLst/>
          </a:prstGeom>
        </p:spPr>
      </p:pic>
    </p:spTree>
    <p:extLst>
      <p:ext uri="{BB962C8B-B14F-4D97-AF65-F5344CB8AC3E}">
        <p14:creationId xmlns:p14="http://schemas.microsoft.com/office/powerpoint/2010/main" val="309237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45C80B-97DC-62CF-C528-A845FD8D80B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A8F3F76-F325-E7B8-CBB5-48C3EB968517}"/>
              </a:ext>
            </a:extLst>
          </p:cNvPr>
          <p:cNvPicPr>
            <a:picLocks noChangeAspect="1"/>
          </p:cNvPicPr>
          <p:nvPr/>
        </p:nvPicPr>
        <p:blipFill>
          <a:blip r:embed="rId3"/>
          <a:stretch>
            <a:fillRect/>
          </a:stretch>
        </p:blipFill>
        <p:spPr>
          <a:xfrm>
            <a:off x="265973" y="309664"/>
            <a:ext cx="1335391" cy="1447990"/>
          </a:xfrm>
          <a:prstGeom prst="rect">
            <a:avLst/>
          </a:prstGeom>
        </p:spPr>
      </p:pic>
      <p:pic>
        <p:nvPicPr>
          <p:cNvPr id="24" name="Picture 23">
            <a:extLst>
              <a:ext uri="{FF2B5EF4-FFF2-40B4-BE49-F238E27FC236}">
                <a16:creationId xmlns:a16="http://schemas.microsoft.com/office/drawing/2014/main" id="{C7392472-0B5F-4734-46D2-9C398F7E0F11}"/>
              </a:ext>
            </a:extLst>
          </p:cNvPr>
          <p:cNvPicPr>
            <a:picLocks noChangeAspect="1"/>
          </p:cNvPicPr>
          <p:nvPr/>
        </p:nvPicPr>
        <p:blipFill rotWithShape="1">
          <a:blip r:embed="rId4">
            <a:extLst>
              <a:ext uri="{28A0092B-C50C-407E-A947-70E740481C1C}">
                <a14:useLocalDpi xmlns:a14="http://schemas.microsoft.com/office/drawing/2010/main" val="0"/>
              </a:ext>
            </a:extLst>
          </a:blip>
          <a:srcRect l="13175" t="21293" r="16464" b="25613"/>
          <a:stretch/>
        </p:blipFill>
        <p:spPr>
          <a:xfrm flipH="1">
            <a:off x="3538071" y="1194043"/>
            <a:ext cx="7871907" cy="3845931"/>
          </a:xfrm>
          <a:prstGeom prst="rect">
            <a:avLst/>
          </a:prstGeom>
        </p:spPr>
      </p:pic>
      <p:sp>
        <p:nvSpPr>
          <p:cNvPr id="5" name="Content Placeholder 2">
            <a:extLst>
              <a:ext uri="{FF2B5EF4-FFF2-40B4-BE49-F238E27FC236}">
                <a16:creationId xmlns:a16="http://schemas.microsoft.com/office/drawing/2014/main" id="{36A805D4-2515-6700-D080-26BADDB8A456}"/>
              </a:ext>
            </a:extLst>
          </p:cNvPr>
          <p:cNvSpPr txBox="1">
            <a:spLocks/>
          </p:cNvSpPr>
          <p:nvPr/>
        </p:nvSpPr>
        <p:spPr>
          <a:xfrm>
            <a:off x="381000" y="1289304"/>
            <a:ext cx="11286744" cy="435133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82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endParaRPr lang="en-GB" sz="1800" dirty="0">
              <a:solidFill>
                <a:schemeClr val="tx1"/>
              </a:solidFill>
              <a:latin typeface="Calibri Light" panose="020F0302020204030204" pitchFamily="34" charset="0"/>
            </a:endParaRPr>
          </a:p>
        </p:txBody>
      </p:sp>
      <p:sp>
        <p:nvSpPr>
          <p:cNvPr id="3" name="Slide Number Placeholder 2">
            <a:extLst>
              <a:ext uri="{FF2B5EF4-FFF2-40B4-BE49-F238E27FC236}">
                <a16:creationId xmlns:a16="http://schemas.microsoft.com/office/drawing/2014/main" id="{0D649456-E2B7-E394-E02B-99D9FBC6AF9A}"/>
              </a:ext>
            </a:extLst>
          </p:cNvPr>
          <p:cNvSpPr>
            <a:spLocks noGrp="1"/>
          </p:cNvSpPr>
          <p:nvPr>
            <p:ph type="sldNum" sz="quarter" idx="12"/>
          </p:nvPr>
        </p:nvSpPr>
        <p:spPr/>
        <p:txBody>
          <a:bodyPr/>
          <a:lstStyle/>
          <a:p>
            <a:fld id="{1AC1D35C-8104-4E80-93F1-A78514CFB554}" type="slidenum">
              <a:rPr lang="en-GB" smtClean="0"/>
              <a:t>8</a:t>
            </a:fld>
            <a:endParaRPr lang="en-GB"/>
          </a:p>
        </p:txBody>
      </p:sp>
      <p:sp>
        <p:nvSpPr>
          <p:cNvPr id="9" name="Rectangle: Rounded Corners 6">
            <a:extLst>
              <a:ext uri="{FF2B5EF4-FFF2-40B4-BE49-F238E27FC236}">
                <a16:creationId xmlns:a16="http://schemas.microsoft.com/office/drawing/2014/main" id="{0271DD05-5431-9BB1-1172-F6A450C9496F}"/>
              </a:ext>
            </a:extLst>
          </p:cNvPr>
          <p:cNvSpPr/>
          <p:nvPr/>
        </p:nvSpPr>
        <p:spPr>
          <a:xfrm>
            <a:off x="820120" y="5118310"/>
            <a:ext cx="10589859" cy="897307"/>
          </a:xfrm>
          <a:prstGeom prst="roundRect">
            <a:avLst>
              <a:gd name="adj" fmla="val 7606"/>
            </a:avLst>
          </a:prstGeom>
          <a:gradFill flip="none" rotWithShape="1">
            <a:gsLst>
              <a:gs pos="0">
                <a:srgbClr val="46556B">
                  <a:shade val="30000"/>
                  <a:satMod val="115000"/>
                  <a:alpha val="28000"/>
                </a:srgbClr>
              </a:gs>
              <a:gs pos="50000">
                <a:srgbClr val="46556B">
                  <a:shade val="67500"/>
                  <a:satMod val="115000"/>
                  <a:alpha val="60000"/>
                </a:srgbClr>
              </a:gs>
              <a:gs pos="100000">
                <a:srgbClr val="46556B">
                  <a:shade val="100000"/>
                  <a:satMod val="115000"/>
                </a:srgbClr>
              </a:gs>
            </a:gsLst>
            <a:lin ang="2700000" scaled="1"/>
            <a:tileRect/>
          </a:gradFill>
          <a:ln w="12700" cap="flat" cmpd="sng" algn="ctr">
            <a:noFill/>
            <a:prstDash val="solid"/>
            <a:miter lim="800000"/>
          </a:ln>
          <a:effectLst>
            <a:outerShdw blurRad="114300" dist="25400" dir="1800000" algn="tl" rotWithShape="0">
              <a:srgbClr val="46556A">
                <a:alpha val="18000"/>
              </a:srgbClr>
            </a:outerShdw>
          </a:effectLst>
        </p:spPr>
        <p:txBody>
          <a:bodyPr lIns="360000" rIns="180000" rtlCol="0" anchor="ctr"/>
          <a:lstStyle/>
          <a:p>
            <a:pPr marL="0" marR="0" lvl="0" indent="0" algn="r" defTabSz="457200" rtl="0" eaLnBrk="1" fontAlgn="auto" latinLnBrk="0" hangingPunct="1">
              <a:lnSpc>
                <a:spcPct val="100000"/>
              </a:lnSpc>
              <a:spcBef>
                <a:spcPts val="600"/>
              </a:spcBef>
              <a:spcAft>
                <a:spcPts val="110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Rectangle: Rounded Corners 6">
            <a:extLst>
              <a:ext uri="{FF2B5EF4-FFF2-40B4-BE49-F238E27FC236}">
                <a16:creationId xmlns:a16="http://schemas.microsoft.com/office/drawing/2014/main" id="{4019A20D-5CA2-8EC7-7B1F-8052EED1693D}"/>
              </a:ext>
            </a:extLst>
          </p:cNvPr>
          <p:cNvSpPr/>
          <p:nvPr/>
        </p:nvSpPr>
        <p:spPr>
          <a:xfrm>
            <a:off x="1013620" y="4156544"/>
            <a:ext cx="1958855" cy="596191"/>
          </a:xfrm>
          <a:prstGeom prst="roundRect">
            <a:avLst>
              <a:gd name="adj" fmla="val 12778"/>
            </a:avLst>
          </a:prstGeom>
          <a:solidFill>
            <a:srgbClr val="46556B"/>
          </a:solidFill>
          <a:ln w="12700" cap="flat" cmpd="sng" algn="ctr">
            <a:noFill/>
            <a:prstDash val="solid"/>
            <a:miter lim="800000"/>
          </a:ln>
          <a:effectLst>
            <a:outerShdw blurRad="114300" dist="25400" dir="1800000" algn="tl" rotWithShape="0">
              <a:srgbClr val="46556A">
                <a:alpha val="18000"/>
              </a:srgbClr>
            </a:outerShdw>
          </a:effectLst>
        </p:spPr>
        <p:txBody>
          <a:bodyPr lIns="216000" rIns="144000" rtlCol="0" anchor="ctr"/>
          <a:lstStyle/>
          <a:p>
            <a:pPr marL="0" marR="0" lvl="0" indent="0" algn="r" defTabSz="457200" rtl="0" eaLnBrk="1" fontAlgn="auto" latinLnBrk="0" hangingPunct="1">
              <a:lnSpc>
                <a:spcPct val="100000"/>
              </a:lnSpc>
              <a:spcBef>
                <a:spcPts val="600"/>
              </a:spcBef>
              <a:spcAft>
                <a:spcPts val="110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Wastewater sludge</a:t>
            </a:r>
          </a:p>
        </p:txBody>
      </p:sp>
      <p:sp>
        <p:nvSpPr>
          <p:cNvPr id="11" name="Rectangle: Rounded Corners 6">
            <a:extLst>
              <a:ext uri="{FF2B5EF4-FFF2-40B4-BE49-F238E27FC236}">
                <a16:creationId xmlns:a16="http://schemas.microsoft.com/office/drawing/2014/main" id="{6F086FBB-1036-A44B-AD35-8E1C1554B0D4}"/>
              </a:ext>
            </a:extLst>
          </p:cNvPr>
          <p:cNvSpPr/>
          <p:nvPr/>
        </p:nvSpPr>
        <p:spPr>
          <a:xfrm>
            <a:off x="1008554" y="1721683"/>
            <a:ext cx="1958855" cy="596191"/>
          </a:xfrm>
          <a:prstGeom prst="roundRect">
            <a:avLst>
              <a:gd name="adj" fmla="val 12778"/>
            </a:avLst>
          </a:prstGeom>
          <a:solidFill>
            <a:srgbClr val="46556B"/>
          </a:solidFill>
          <a:ln w="12700" cap="flat" cmpd="sng" algn="ctr">
            <a:noFill/>
            <a:prstDash val="solid"/>
            <a:miter lim="800000"/>
          </a:ln>
          <a:effectLst>
            <a:outerShdw blurRad="114300" dist="25400" dir="1800000" algn="tl" rotWithShape="0">
              <a:srgbClr val="46556A">
                <a:alpha val="18000"/>
              </a:srgbClr>
            </a:outerShdw>
          </a:effectLst>
        </p:spPr>
        <p:txBody>
          <a:bodyPr lIns="216000" rIns="144000" rtlCol="0" anchor="ctr"/>
          <a:lstStyle/>
          <a:p>
            <a:pPr marL="0" marR="0" lvl="0" indent="0" algn="r" defTabSz="457200" rtl="0" eaLnBrk="1" fontAlgn="auto" latinLnBrk="0" hangingPunct="1">
              <a:lnSpc>
                <a:spcPct val="100000"/>
              </a:lnSpc>
              <a:spcBef>
                <a:spcPts val="600"/>
              </a:spcBef>
              <a:spcAft>
                <a:spcPts val="110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All Plastics</a:t>
            </a:r>
          </a:p>
        </p:txBody>
      </p:sp>
      <p:pic>
        <p:nvPicPr>
          <p:cNvPr id="12" name="Picture 11">
            <a:extLst>
              <a:ext uri="{FF2B5EF4-FFF2-40B4-BE49-F238E27FC236}">
                <a16:creationId xmlns:a16="http://schemas.microsoft.com/office/drawing/2014/main" id="{02C7BBF6-51E8-02DD-7655-AEEE6E1AEEF5}"/>
              </a:ext>
            </a:extLst>
          </p:cNvPr>
          <p:cNvPicPr>
            <a:picLocks noChangeAspect="1"/>
          </p:cNvPicPr>
          <p:nvPr/>
        </p:nvPicPr>
        <p:blipFill>
          <a:blip r:embed="rId5"/>
          <a:stretch>
            <a:fillRect/>
          </a:stretch>
        </p:blipFill>
        <p:spPr>
          <a:xfrm>
            <a:off x="2853492" y="1553048"/>
            <a:ext cx="673060" cy="3368828"/>
          </a:xfrm>
          <a:prstGeom prst="rect">
            <a:avLst/>
          </a:prstGeom>
        </p:spPr>
      </p:pic>
      <p:sp>
        <p:nvSpPr>
          <p:cNvPr id="13" name="Rectangle: Rounded Corners 6">
            <a:extLst>
              <a:ext uri="{FF2B5EF4-FFF2-40B4-BE49-F238E27FC236}">
                <a16:creationId xmlns:a16="http://schemas.microsoft.com/office/drawing/2014/main" id="{BCDEFE4D-EBFD-FDD0-00A6-7CAECB8881FF}"/>
              </a:ext>
            </a:extLst>
          </p:cNvPr>
          <p:cNvSpPr/>
          <p:nvPr/>
        </p:nvSpPr>
        <p:spPr>
          <a:xfrm>
            <a:off x="1008554" y="2520817"/>
            <a:ext cx="1958855" cy="596191"/>
          </a:xfrm>
          <a:prstGeom prst="roundRect">
            <a:avLst>
              <a:gd name="adj" fmla="val 12778"/>
            </a:avLst>
          </a:prstGeom>
          <a:solidFill>
            <a:srgbClr val="46556B"/>
          </a:solidFill>
          <a:ln w="12700" cap="flat" cmpd="sng" algn="ctr">
            <a:noFill/>
            <a:prstDash val="solid"/>
            <a:miter lim="800000"/>
          </a:ln>
          <a:effectLst>
            <a:outerShdw blurRad="114300" dist="25400" dir="1800000" algn="tl" rotWithShape="0">
              <a:srgbClr val="46556A">
                <a:alpha val="18000"/>
              </a:srgbClr>
            </a:outerShdw>
          </a:effectLst>
        </p:spPr>
        <p:txBody>
          <a:bodyPr lIns="216000" tIns="45720" rIns="144000" bIns="45720" rtlCol="0" anchor="ctr"/>
          <a:lstStyle/>
          <a:p>
            <a:pPr marL="0" marR="0" lvl="0" indent="0" algn="r" defTabSz="457200" rtl="0" eaLnBrk="1" fontAlgn="auto" latinLnBrk="0" hangingPunct="1">
              <a:lnSpc>
                <a:spcPct val="100000"/>
              </a:lnSpc>
              <a:spcBef>
                <a:spcPts val="600"/>
              </a:spcBef>
              <a:spcAft>
                <a:spcPts val="110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Arial"/>
              </a:rPr>
              <a:t>Biomass-type Waste</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6932C773-D159-8969-1A99-343DEB3DCB39}"/>
              </a:ext>
            </a:extLst>
          </p:cNvPr>
          <p:cNvGrpSpPr/>
          <p:nvPr/>
        </p:nvGrpSpPr>
        <p:grpSpPr>
          <a:xfrm>
            <a:off x="10035322" y="1389051"/>
            <a:ext cx="1447990" cy="703172"/>
            <a:chOff x="8539208" y="1135635"/>
            <a:chExt cx="1447990" cy="703172"/>
          </a:xfrm>
        </p:grpSpPr>
        <p:pic>
          <p:nvPicPr>
            <p:cNvPr id="16" name="Picture 15">
              <a:extLst>
                <a:ext uri="{FF2B5EF4-FFF2-40B4-BE49-F238E27FC236}">
                  <a16:creationId xmlns:a16="http://schemas.microsoft.com/office/drawing/2014/main" id="{45BB7CF6-5058-3549-4CA3-F7C76073CFD0}"/>
                </a:ext>
              </a:extLst>
            </p:cNvPr>
            <p:cNvPicPr>
              <a:picLocks noChangeAspect="1"/>
            </p:cNvPicPr>
            <p:nvPr/>
          </p:nvPicPr>
          <p:blipFill>
            <a:blip r:embed="rId6"/>
            <a:stretch>
              <a:fillRect/>
            </a:stretch>
          </p:blipFill>
          <p:spPr>
            <a:xfrm>
              <a:off x="9008484" y="1560010"/>
              <a:ext cx="509438" cy="278797"/>
            </a:xfrm>
            <a:prstGeom prst="rect">
              <a:avLst/>
            </a:prstGeom>
          </p:spPr>
        </p:pic>
        <p:sp>
          <p:nvSpPr>
            <p:cNvPr id="17" name="Rectangle 16">
              <a:extLst>
                <a:ext uri="{FF2B5EF4-FFF2-40B4-BE49-F238E27FC236}">
                  <a16:creationId xmlns:a16="http://schemas.microsoft.com/office/drawing/2014/main" id="{A360F72D-C0BD-2308-47A8-258ED05296F1}"/>
                </a:ext>
              </a:extLst>
            </p:cNvPr>
            <p:cNvSpPr/>
            <p:nvPr/>
          </p:nvSpPr>
          <p:spPr>
            <a:xfrm>
              <a:off x="8539208" y="1135635"/>
              <a:ext cx="1447990" cy="30777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C2550"/>
                  </a:solidFill>
                  <a:effectLst/>
                  <a:uLnTx/>
                  <a:uFillTx/>
                  <a:latin typeface="Arial" panose="020B0604020202020204" pitchFamily="34" charset="0"/>
                  <a:ea typeface="+mn-ea"/>
                  <a:cs typeface="Arial" panose="020B0604020202020204" pitchFamily="34" charset="0"/>
                </a:rPr>
                <a:t>Carbon Black</a:t>
              </a:r>
            </a:p>
          </p:txBody>
        </p:sp>
      </p:grpSp>
      <p:pic>
        <p:nvPicPr>
          <p:cNvPr id="18" name="Image 30">
            <a:extLst>
              <a:ext uri="{FF2B5EF4-FFF2-40B4-BE49-F238E27FC236}">
                <a16:creationId xmlns:a16="http://schemas.microsoft.com/office/drawing/2014/main" id="{1D329007-6FD2-201F-E443-6477BDD06A5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01402" y="2634730"/>
            <a:ext cx="1206392" cy="1205465"/>
          </a:xfrm>
          <a:prstGeom prst="rect">
            <a:avLst/>
          </a:prstGeom>
        </p:spPr>
      </p:pic>
      <p:sp>
        <p:nvSpPr>
          <p:cNvPr id="19" name="Rectangle: Rounded Corners 6">
            <a:extLst>
              <a:ext uri="{FF2B5EF4-FFF2-40B4-BE49-F238E27FC236}">
                <a16:creationId xmlns:a16="http://schemas.microsoft.com/office/drawing/2014/main" id="{9D87A61F-71E1-5CBC-CF53-123447E9B3AA}"/>
              </a:ext>
            </a:extLst>
          </p:cNvPr>
          <p:cNvSpPr/>
          <p:nvPr/>
        </p:nvSpPr>
        <p:spPr>
          <a:xfrm>
            <a:off x="1008554" y="3334322"/>
            <a:ext cx="1958855" cy="596191"/>
          </a:xfrm>
          <a:prstGeom prst="roundRect">
            <a:avLst>
              <a:gd name="adj" fmla="val 12778"/>
            </a:avLst>
          </a:prstGeom>
          <a:solidFill>
            <a:srgbClr val="46556B"/>
          </a:solidFill>
          <a:ln w="12700" cap="flat" cmpd="sng" algn="ctr">
            <a:noFill/>
            <a:prstDash val="solid"/>
            <a:miter lim="800000"/>
          </a:ln>
          <a:effectLst>
            <a:outerShdw blurRad="114300" dist="25400" dir="1800000" algn="tl" rotWithShape="0">
              <a:srgbClr val="46556A">
                <a:alpha val="18000"/>
              </a:srgbClr>
            </a:outerShdw>
          </a:effectLst>
        </p:spPr>
        <p:txBody>
          <a:bodyPr lIns="216000" tIns="45720" rIns="144000" bIns="45720" rtlCol="0" anchor="ctr"/>
          <a:lstStyle/>
          <a:p>
            <a:pPr marL="0" marR="0" lvl="0" indent="0" algn="r" defTabSz="457200" rtl="0" eaLnBrk="1" fontAlgn="auto" latinLnBrk="0" hangingPunct="1">
              <a:lnSpc>
                <a:spcPct val="100000"/>
              </a:lnSpc>
              <a:spcBef>
                <a:spcPts val="600"/>
              </a:spcBef>
              <a:spcAft>
                <a:spcPts val="110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Arial"/>
              </a:rPr>
              <a:t>Municipal Waste</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0" name="Group 4">
            <a:extLst>
              <a:ext uri="{FF2B5EF4-FFF2-40B4-BE49-F238E27FC236}">
                <a16:creationId xmlns:a16="http://schemas.microsoft.com/office/drawing/2014/main" id="{2F28D5F5-FAA5-92E0-7AD7-90BB9932FB45}"/>
              </a:ext>
            </a:extLst>
          </p:cNvPr>
          <p:cNvGrpSpPr/>
          <p:nvPr/>
        </p:nvGrpSpPr>
        <p:grpSpPr>
          <a:xfrm>
            <a:off x="7634096" y="1384833"/>
            <a:ext cx="1003164" cy="708422"/>
            <a:chOff x="4909418" y="1155084"/>
            <a:chExt cx="1003164" cy="708422"/>
          </a:xfrm>
        </p:grpSpPr>
        <p:pic>
          <p:nvPicPr>
            <p:cNvPr id="21" name="Picture 42">
              <a:extLst>
                <a:ext uri="{FF2B5EF4-FFF2-40B4-BE49-F238E27FC236}">
                  <a16:creationId xmlns:a16="http://schemas.microsoft.com/office/drawing/2014/main" id="{715975DC-7DDE-3F36-C052-1961579374DE}"/>
                </a:ext>
              </a:extLst>
            </p:cNvPr>
            <p:cNvPicPr>
              <a:picLocks noChangeAspect="1"/>
            </p:cNvPicPr>
            <p:nvPr/>
          </p:nvPicPr>
          <p:blipFill>
            <a:blip r:embed="rId6"/>
            <a:stretch>
              <a:fillRect/>
            </a:stretch>
          </p:blipFill>
          <p:spPr>
            <a:xfrm>
              <a:off x="5156281" y="1584709"/>
              <a:ext cx="509438" cy="278797"/>
            </a:xfrm>
            <a:prstGeom prst="rect">
              <a:avLst/>
            </a:prstGeom>
          </p:spPr>
        </p:pic>
        <p:sp>
          <p:nvSpPr>
            <p:cNvPr id="22" name="Rectangle 21">
              <a:extLst>
                <a:ext uri="{FF2B5EF4-FFF2-40B4-BE49-F238E27FC236}">
                  <a16:creationId xmlns:a16="http://schemas.microsoft.com/office/drawing/2014/main" id="{166CE3B7-50F7-844D-FDD6-03C9743DA4D1}"/>
                </a:ext>
              </a:extLst>
            </p:cNvPr>
            <p:cNvSpPr/>
            <p:nvPr/>
          </p:nvSpPr>
          <p:spPr>
            <a:xfrm>
              <a:off x="4909418" y="1155084"/>
              <a:ext cx="1003164" cy="30777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C2550"/>
                  </a:solidFill>
                  <a:effectLst/>
                  <a:uLnTx/>
                  <a:uFillTx/>
                  <a:latin typeface="Arial" panose="020B0604020202020204" pitchFamily="34" charset="0"/>
                  <a:ea typeface="+mn-ea"/>
                  <a:cs typeface="Arial" panose="020B0604020202020204" pitchFamily="34" charset="0"/>
                </a:rPr>
                <a:t>Biochar</a:t>
              </a:r>
            </a:p>
          </p:txBody>
        </p:sp>
      </p:grpSp>
      <p:sp>
        <p:nvSpPr>
          <p:cNvPr id="23" name="ZoneTexte 60">
            <a:extLst>
              <a:ext uri="{FF2B5EF4-FFF2-40B4-BE49-F238E27FC236}">
                <a16:creationId xmlns:a16="http://schemas.microsoft.com/office/drawing/2014/main" id="{4F3F48FB-B6BB-CE0C-81B3-B7AEED6B4423}"/>
              </a:ext>
            </a:extLst>
          </p:cNvPr>
          <p:cNvSpPr txBox="1"/>
          <p:nvPr/>
        </p:nvSpPr>
        <p:spPr>
          <a:xfrm>
            <a:off x="943873" y="5116473"/>
            <a:ext cx="10327127" cy="92333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SMO Solar Process is the first solar powered, energy-autonomous waste processor transforming carbon-based waste into competitively priced Clean Hydrogen and Energy and Carbon Products, offering a dynamic carbon sink for climate change mitigation. </a:t>
            </a:r>
            <a:endParaRPr kumimoji="0" lang="fr-FR"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5" name="Group 24">
            <a:extLst>
              <a:ext uri="{FF2B5EF4-FFF2-40B4-BE49-F238E27FC236}">
                <a16:creationId xmlns:a16="http://schemas.microsoft.com/office/drawing/2014/main" id="{A822CD55-563D-3F91-2011-31EE332D26FA}"/>
              </a:ext>
            </a:extLst>
          </p:cNvPr>
          <p:cNvGrpSpPr/>
          <p:nvPr/>
        </p:nvGrpSpPr>
        <p:grpSpPr>
          <a:xfrm>
            <a:off x="6286398" y="1172246"/>
            <a:ext cx="1310526" cy="919977"/>
            <a:chOff x="3689726" y="941129"/>
            <a:chExt cx="1310526" cy="919977"/>
          </a:xfrm>
        </p:grpSpPr>
        <p:pic>
          <p:nvPicPr>
            <p:cNvPr id="26" name="Picture 25">
              <a:extLst>
                <a:ext uri="{FF2B5EF4-FFF2-40B4-BE49-F238E27FC236}">
                  <a16:creationId xmlns:a16="http://schemas.microsoft.com/office/drawing/2014/main" id="{58E258A1-58C9-5645-A215-F36412A0DF01}"/>
                </a:ext>
              </a:extLst>
            </p:cNvPr>
            <p:cNvPicPr>
              <a:picLocks noChangeAspect="1"/>
            </p:cNvPicPr>
            <p:nvPr/>
          </p:nvPicPr>
          <p:blipFill>
            <a:blip r:embed="rId6"/>
            <a:stretch>
              <a:fillRect/>
            </a:stretch>
          </p:blipFill>
          <p:spPr>
            <a:xfrm>
              <a:off x="4090270" y="1582309"/>
              <a:ext cx="509438" cy="278797"/>
            </a:xfrm>
            <a:prstGeom prst="rect">
              <a:avLst/>
            </a:prstGeom>
          </p:spPr>
        </p:pic>
        <p:sp>
          <p:nvSpPr>
            <p:cNvPr id="27" name="Rectangle 26">
              <a:extLst>
                <a:ext uri="{FF2B5EF4-FFF2-40B4-BE49-F238E27FC236}">
                  <a16:creationId xmlns:a16="http://schemas.microsoft.com/office/drawing/2014/main" id="{8A30806D-95B2-3D1D-7AE7-6740B26E2D60}"/>
                </a:ext>
              </a:extLst>
            </p:cNvPr>
            <p:cNvSpPr/>
            <p:nvPr/>
          </p:nvSpPr>
          <p:spPr>
            <a:xfrm>
              <a:off x="3689726" y="941129"/>
              <a:ext cx="1310526" cy="52322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C2550"/>
                  </a:solidFill>
                  <a:effectLst/>
                  <a:uLnTx/>
                  <a:uFillTx/>
                  <a:latin typeface="Arial" panose="020B0604020202020204" pitchFamily="34" charset="0"/>
                  <a:ea typeface="+mn-ea"/>
                  <a:cs typeface="Arial" panose="020B0604020202020204" pitchFamily="34" charset="0"/>
                </a:rPr>
                <a:t>Carbon Credits</a:t>
              </a:r>
            </a:p>
          </p:txBody>
        </p:sp>
      </p:grpSp>
      <p:grpSp>
        <p:nvGrpSpPr>
          <p:cNvPr id="28" name="Group 27">
            <a:extLst>
              <a:ext uri="{FF2B5EF4-FFF2-40B4-BE49-F238E27FC236}">
                <a16:creationId xmlns:a16="http://schemas.microsoft.com/office/drawing/2014/main" id="{7D0237AC-CFEE-A883-1F25-D7A28F736C8E}"/>
              </a:ext>
            </a:extLst>
          </p:cNvPr>
          <p:cNvGrpSpPr/>
          <p:nvPr/>
        </p:nvGrpSpPr>
        <p:grpSpPr>
          <a:xfrm>
            <a:off x="8638583" y="1198463"/>
            <a:ext cx="1519267" cy="893760"/>
            <a:chOff x="5900072" y="962815"/>
            <a:chExt cx="1519267" cy="893760"/>
          </a:xfrm>
        </p:grpSpPr>
        <p:pic>
          <p:nvPicPr>
            <p:cNvPr id="29" name="Picture 28">
              <a:extLst>
                <a:ext uri="{FF2B5EF4-FFF2-40B4-BE49-F238E27FC236}">
                  <a16:creationId xmlns:a16="http://schemas.microsoft.com/office/drawing/2014/main" id="{CF916827-7C23-8D96-16E7-3551EA3F94F5}"/>
                </a:ext>
              </a:extLst>
            </p:cNvPr>
            <p:cNvPicPr>
              <a:picLocks noChangeAspect="1"/>
            </p:cNvPicPr>
            <p:nvPr/>
          </p:nvPicPr>
          <p:blipFill>
            <a:blip r:embed="rId6"/>
            <a:stretch>
              <a:fillRect/>
            </a:stretch>
          </p:blipFill>
          <p:spPr>
            <a:xfrm>
              <a:off x="6404987" y="1577778"/>
              <a:ext cx="509438" cy="278797"/>
            </a:xfrm>
            <a:prstGeom prst="rect">
              <a:avLst/>
            </a:prstGeom>
          </p:spPr>
        </p:pic>
        <p:sp>
          <p:nvSpPr>
            <p:cNvPr id="30" name="Rectangle 29">
              <a:extLst>
                <a:ext uri="{FF2B5EF4-FFF2-40B4-BE49-F238E27FC236}">
                  <a16:creationId xmlns:a16="http://schemas.microsoft.com/office/drawing/2014/main" id="{2E09E227-1DE5-ADE8-4E75-E701AD5C21DB}"/>
                </a:ext>
              </a:extLst>
            </p:cNvPr>
            <p:cNvSpPr/>
            <p:nvPr/>
          </p:nvSpPr>
          <p:spPr>
            <a:xfrm>
              <a:off x="5900072" y="962815"/>
              <a:ext cx="1519267" cy="52322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C2550"/>
                  </a:solidFill>
                  <a:effectLst/>
                  <a:uLnTx/>
                  <a:uFillTx/>
                  <a:latin typeface="Arial" panose="020B0604020202020204" pitchFamily="34" charset="0"/>
                  <a:ea typeface="+mn-ea"/>
                  <a:cs typeface="Arial" panose="020B0604020202020204" pitchFamily="34" charset="0"/>
                </a:rPr>
                <a:t>Activated Carbon</a:t>
              </a:r>
            </a:p>
          </p:txBody>
        </p:sp>
      </p:grpSp>
      <p:grpSp>
        <p:nvGrpSpPr>
          <p:cNvPr id="31" name="Group 30">
            <a:extLst>
              <a:ext uri="{FF2B5EF4-FFF2-40B4-BE49-F238E27FC236}">
                <a16:creationId xmlns:a16="http://schemas.microsoft.com/office/drawing/2014/main" id="{74A02500-8129-3E0E-0629-6224640278A2}"/>
              </a:ext>
            </a:extLst>
          </p:cNvPr>
          <p:cNvGrpSpPr/>
          <p:nvPr/>
        </p:nvGrpSpPr>
        <p:grpSpPr>
          <a:xfrm>
            <a:off x="4878445" y="1211498"/>
            <a:ext cx="1447990" cy="880725"/>
            <a:chOff x="10507204" y="958082"/>
            <a:chExt cx="1447990" cy="880725"/>
          </a:xfrm>
        </p:grpSpPr>
        <p:pic>
          <p:nvPicPr>
            <p:cNvPr id="32" name="Picture 31">
              <a:extLst>
                <a:ext uri="{FF2B5EF4-FFF2-40B4-BE49-F238E27FC236}">
                  <a16:creationId xmlns:a16="http://schemas.microsoft.com/office/drawing/2014/main" id="{BCA04381-DBC9-0C51-7139-41D91F9EB2EC}"/>
                </a:ext>
              </a:extLst>
            </p:cNvPr>
            <p:cNvPicPr>
              <a:picLocks noChangeAspect="1"/>
            </p:cNvPicPr>
            <p:nvPr/>
          </p:nvPicPr>
          <p:blipFill>
            <a:blip r:embed="rId6"/>
            <a:stretch>
              <a:fillRect/>
            </a:stretch>
          </p:blipFill>
          <p:spPr>
            <a:xfrm>
              <a:off x="10985358" y="1560010"/>
              <a:ext cx="509438" cy="278797"/>
            </a:xfrm>
            <a:prstGeom prst="rect">
              <a:avLst/>
            </a:prstGeom>
          </p:spPr>
        </p:pic>
        <p:sp>
          <p:nvSpPr>
            <p:cNvPr id="33" name="Rectangle 32">
              <a:extLst>
                <a:ext uri="{FF2B5EF4-FFF2-40B4-BE49-F238E27FC236}">
                  <a16:creationId xmlns:a16="http://schemas.microsoft.com/office/drawing/2014/main" id="{6AFEE4A3-2DD9-99E0-E37F-3496854A7BD1}"/>
                </a:ext>
              </a:extLst>
            </p:cNvPr>
            <p:cNvSpPr/>
            <p:nvPr/>
          </p:nvSpPr>
          <p:spPr>
            <a:xfrm>
              <a:off x="10507204" y="958082"/>
              <a:ext cx="1447990" cy="52322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C2550"/>
                  </a:solidFill>
                  <a:effectLst/>
                  <a:uLnTx/>
                  <a:uFillTx/>
                  <a:latin typeface="Arial" panose="020B0604020202020204" pitchFamily="34" charset="0"/>
                  <a:ea typeface="+mn-ea"/>
                  <a:cs typeface="Arial" panose="020B0604020202020204" pitchFamily="34" charset="0"/>
                </a:rPr>
                <a:t>Green Hydrogen</a:t>
              </a:r>
            </a:p>
          </p:txBody>
        </p:sp>
      </p:grpSp>
      <p:grpSp>
        <p:nvGrpSpPr>
          <p:cNvPr id="34" name="Group 8">
            <a:extLst>
              <a:ext uri="{FF2B5EF4-FFF2-40B4-BE49-F238E27FC236}">
                <a16:creationId xmlns:a16="http://schemas.microsoft.com/office/drawing/2014/main" id="{68235256-67BF-C029-E369-82DCF04004D4}"/>
              </a:ext>
            </a:extLst>
          </p:cNvPr>
          <p:cNvGrpSpPr/>
          <p:nvPr/>
        </p:nvGrpSpPr>
        <p:grpSpPr>
          <a:xfrm>
            <a:off x="3438009" y="1216471"/>
            <a:ext cx="1447990" cy="903417"/>
            <a:chOff x="8539208" y="935390"/>
            <a:chExt cx="1447990" cy="903417"/>
          </a:xfrm>
        </p:grpSpPr>
        <p:pic>
          <p:nvPicPr>
            <p:cNvPr id="35" name="Picture 45">
              <a:extLst>
                <a:ext uri="{FF2B5EF4-FFF2-40B4-BE49-F238E27FC236}">
                  <a16:creationId xmlns:a16="http://schemas.microsoft.com/office/drawing/2014/main" id="{714DD0C7-A54F-CFAD-9A0B-6C8FAC02CE7D}"/>
                </a:ext>
              </a:extLst>
            </p:cNvPr>
            <p:cNvPicPr>
              <a:picLocks noChangeAspect="1"/>
            </p:cNvPicPr>
            <p:nvPr/>
          </p:nvPicPr>
          <p:blipFill>
            <a:blip r:embed="rId6"/>
            <a:stretch>
              <a:fillRect/>
            </a:stretch>
          </p:blipFill>
          <p:spPr>
            <a:xfrm>
              <a:off x="9008484" y="1560010"/>
              <a:ext cx="509438" cy="278797"/>
            </a:xfrm>
            <a:prstGeom prst="rect">
              <a:avLst/>
            </a:prstGeom>
          </p:spPr>
        </p:pic>
        <p:sp>
          <p:nvSpPr>
            <p:cNvPr id="36" name="Rectangle 35">
              <a:extLst>
                <a:ext uri="{FF2B5EF4-FFF2-40B4-BE49-F238E27FC236}">
                  <a16:creationId xmlns:a16="http://schemas.microsoft.com/office/drawing/2014/main" id="{EF7B3B08-28FC-A260-DFE6-E276CC430409}"/>
                </a:ext>
              </a:extLst>
            </p:cNvPr>
            <p:cNvSpPr/>
            <p:nvPr/>
          </p:nvSpPr>
          <p:spPr>
            <a:xfrm>
              <a:off x="8539208" y="935390"/>
              <a:ext cx="1447990" cy="52322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C2550"/>
                  </a:solidFill>
                  <a:effectLst/>
                  <a:uLnTx/>
                  <a:uFillTx/>
                  <a:latin typeface="Arial" panose="020B0604020202020204" pitchFamily="34" charset="0"/>
                  <a:ea typeface="+mn-ea"/>
                  <a:cs typeface="Arial" panose="020B0604020202020204" pitchFamily="34" charset="0"/>
                </a:rPr>
                <a:t>Green Electricity</a:t>
              </a:r>
            </a:p>
          </p:txBody>
        </p:sp>
      </p:grpSp>
      <p:sp>
        <p:nvSpPr>
          <p:cNvPr id="38" name="TextBox 37">
            <a:extLst>
              <a:ext uri="{FF2B5EF4-FFF2-40B4-BE49-F238E27FC236}">
                <a16:creationId xmlns:a16="http://schemas.microsoft.com/office/drawing/2014/main" id="{B3B18E54-E2AB-65D2-E052-17B46FF407A5}"/>
              </a:ext>
            </a:extLst>
          </p:cNvPr>
          <p:cNvSpPr txBox="1"/>
          <p:nvPr/>
        </p:nvSpPr>
        <p:spPr>
          <a:xfrm>
            <a:off x="5261226" y="471836"/>
            <a:ext cx="4745740"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From waste to green Hydrogen </a:t>
            </a:r>
            <a:endParaRPr lang="en-GB" sz="2800" b="1" dirty="0"/>
          </a:p>
        </p:txBody>
      </p:sp>
      <p:pic>
        <p:nvPicPr>
          <p:cNvPr id="39" name="Picture 38" descr="A yellow dot with black text&#10;&#10;Description automatically generated">
            <a:extLst>
              <a:ext uri="{FF2B5EF4-FFF2-40B4-BE49-F238E27FC236}">
                <a16:creationId xmlns:a16="http://schemas.microsoft.com/office/drawing/2014/main" id="{2B101E9C-ADB6-1D59-8D19-C5D27957B2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74362" y="6166539"/>
            <a:ext cx="2938272" cy="545007"/>
          </a:xfrm>
          <a:prstGeom prst="rect">
            <a:avLst/>
          </a:prstGeom>
        </p:spPr>
      </p:pic>
      <p:sp>
        <p:nvSpPr>
          <p:cNvPr id="4" name="TextBox 3">
            <a:extLst>
              <a:ext uri="{FF2B5EF4-FFF2-40B4-BE49-F238E27FC236}">
                <a16:creationId xmlns:a16="http://schemas.microsoft.com/office/drawing/2014/main" id="{77C84C78-7C12-1B57-486A-821904FFC908}"/>
              </a:ext>
            </a:extLst>
          </p:cNvPr>
          <p:cNvSpPr txBox="1"/>
          <p:nvPr/>
        </p:nvSpPr>
        <p:spPr>
          <a:xfrm>
            <a:off x="5366424" y="2547081"/>
            <a:ext cx="3666388" cy="1569660"/>
          </a:xfrm>
          <a:prstGeom prst="rect">
            <a:avLst/>
          </a:prstGeom>
          <a:solidFill>
            <a:schemeClr val="accent1"/>
          </a:solidFill>
        </p:spPr>
        <p:txBody>
          <a:bodyPr wrap="none" rtlCol="0">
            <a:spAutoFit/>
          </a:bodyPr>
          <a:lstStyle/>
          <a:p>
            <a:r>
              <a:rPr lang="en-GB" sz="9600" dirty="0">
                <a:solidFill>
                  <a:srgbClr val="FF0000"/>
                </a:solidFill>
                <a:effectLst>
                  <a:outerShdw blurRad="38100" dist="38100" dir="2700000" algn="tl">
                    <a:srgbClr val="000000">
                      <a:alpha val="43137"/>
                    </a:srgbClr>
                  </a:outerShdw>
                </a:effectLst>
              </a:rPr>
              <a:t>11 M </a:t>
            </a:r>
            <a:r>
              <a:rPr lang="hr-HR" sz="9600" dirty="0">
                <a:solidFill>
                  <a:srgbClr val="FF0000"/>
                </a:solidFill>
                <a:effectLst>
                  <a:outerShdw blurRad="38100" dist="38100" dir="2700000" algn="tl">
                    <a:srgbClr val="000000">
                      <a:alpha val="43137"/>
                    </a:srgbClr>
                  </a:outerShdw>
                </a:effectLst>
              </a:rPr>
              <a:t>€</a:t>
            </a:r>
            <a:endParaRPr lang="en-GB" sz="9600"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72341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2424085-1C35-004B-4F3A-576D7EAB92BE}"/>
            </a:ext>
          </a:extLst>
        </p:cNvPr>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D795B7C4-A2B1-F9D3-4C1C-16AA60B96CF5}"/>
              </a:ext>
            </a:extLst>
          </p:cNvPr>
          <p:cNvPicPr>
            <a:picLocks noChangeAspect="1"/>
          </p:cNvPicPr>
          <p:nvPr/>
        </p:nvPicPr>
        <p:blipFill>
          <a:blip r:embed="rId3"/>
          <a:srcRect l="7556" r="-1" b="-1"/>
          <a:stretch/>
        </p:blipFill>
        <p:spPr>
          <a:xfrm>
            <a:off x="20" y="-22"/>
            <a:ext cx="12191977" cy="6858022"/>
          </a:xfrm>
          <a:prstGeom prst="rect">
            <a:avLst/>
          </a:prstGeom>
        </p:spPr>
      </p:pic>
      <p:sp>
        <p:nvSpPr>
          <p:cNvPr id="17" name="Rectangle 16">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2A895887-4DEF-BFAE-FAE9-9E427CF4AC0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1AC1D35C-8104-4E80-93F1-A78514CFB554}" type="slidenum">
              <a:rPr lang="en-US">
                <a:solidFill>
                  <a:srgbClr val="FFFFFF"/>
                </a:solidFill>
                <a:latin typeface="Calibri" panose="020F0502020204030204"/>
              </a:rPr>
              <a:pPr>
                <a:spcAft>
                  <a:spcPts val="600"/>
                </a:spcAft>
                <a:defRPr/>
              </a:pPr>
              <a:t>9</a:t>
            </a:fld>
            <a:endParaRPr lang="en-US">
              <a:solidFill>
                <a:srgbClr val="FFFFFF"/>
              </a:solidFill>
              <a:latin typeface="Calibri" panose="020F0502020204030204"/>
            </a:endParaRPr>
          </a:p>
        </p:txBody>
      </p:sp>
      <p:sp>
        <p:nvSpPr>
          <p:cNvPr id="5" name="Content Placeholder 2">
            <a:extLst>
              <a:ext uri="{FF2B5EF4-FFF2-40B4-BE49-F238E27FC236}">
                <a16:creationId xmlns:a16="http://schemas.microsoft.com/office/drawing/2014/main" id="{0BED64A3-5C23-E9A2-2344-3A24092A1C0C}"/>
              </a:ext>
            </a:extLst>
          </p:cNvPr>
          <p:cNvSpPr txBox="1">
            <a:spLocks/>
          </p:cNvSpPr>
          <p:nvPr/>
        </p:nvSpPr>
        <p:spPr>
          <a:xfrm>
            <a:off x="381000" y="1289304"/>
            <a:ext cx="11286744" cy="435133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82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endParaRPr lang="en-GB" sz="1800" dirty="0">
              <a:solidFill>
                <a:schemeClr val="tx1"/>
              </a:solidFill>
              <a:latin typeface="Calibri Light" panose="020F0302020204030204" pitchFamily="34" charset="0"/>
            </a:endParaRPr>
          </a:p>
        </p:txBody>
      </p:sp>
    </p:spTree>
    <p:extLst>
      <p:ext uri="{BB962C8B-B14F-4D97-AF65-F5344CB8AC3E}">
        <p14:creationId xmlns:p14="http://schemas.microsoft.com/office/powerpoint/2010/main" val="18466548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1050</TotalTime>
  <Words>725</Words>
  <Application>Microsoft Office PowerPoint</Application>
  <PresentationFormat>Widescreen</PresentationFormat>
  <Paragraphs>85</Paragraphs>
  <Slides>15</Slides>
  <Notes>13</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15</vt:i4>
      </vt:variant>
    </vt:vector>
  </HeadingPairs>
  <TitlesOfParts>
    <vt:vector size="24" baseType="lpstr">
      <vt:lpstr>Abadi</vt:lpstr>
      <vt:lpstr>Aptos</vt:lpstr>
      <vt:lpstr>Arial</vt:lpstr>
      <vt:lpstr>Calibri</vt:lpstr>
      <vt:lpstr>Calibri Light</vt:lpstr>
      <vt:lpstr>Symbol</vt:lpstr>
      <vt:lpstr>Office Theme</vt:lpstr>
      <vt:lpstr>1_Office Theme</vt:lpstr>
      <vt:lpstr>Office Theme</vt:lpstr>
      <vt:lpstr>Greening the island of Cres - the role of hydrogen</vt:lpstr>
      <vt:lpstr>PowerPoint Presentation</vt:lpstr>
      <vt:lpstr>PowerPoint Presentation</vt:lpstr>
      <vt:lpstr>PowerPoint Presentation</vt:lpstr>
      <vt:lpstr>CETA pillars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OUR NEEDS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Jurij Giacomelli</dc:creator>
  <cp:lastModifiedBy>Ugo Toić</cp:lastModifiedBy>
  <cp:revision>20</cp:revision>
  <dcterms:created xsi:type="dcterms:W3CDTF">2024-10-22T09:35:15Z</dcterms:created>
  <dcterms:modified xsi:type="dcterms:W3CDTF">2024-11-14T07:50:49Z</dcterms:modified>
</cp:coreProperties>
</file>