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0" r:id="rId6"/>
    <p:sldMasterId id="2147483681" r:id="rId7"/>
  </p:sldMasterIdLst>
  <p:notesMasterIdLst>
    <p:notesMasterId r:id="rId18"/>
  </p:notesMasterIdLst>
  <p:sldIdLst>
    <p:sldId id="365" r:id="rId8"/>
    <p:sldId id="2147470455" r:id="rId9"/>
    <p:sldId id="496" r:id="rId10"/>
    <p:sldId id="386" r:id="rId11"/>
    <p:sldId id="2147470458" r:id="rId12"/>
    <p:sldId id="2147470463" r:id="rId13"/>
    <p:sldId id="2147470464" r:id="rId14"/>
    <p:sldId id="2147470459" r:id="rId15"/>
    <p:sldId id="2147470461" r:id="rId16"/>
    <p:sldId id="300"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B7F"/>
    <a:srgbClr val="2CB195"/>
    <a:srgbClr val="00359F"/>
    <a:srgbClr val="FFCC00"/>
    <a:srgbClr val="009D6F"/>
    <a:srgbClr val="003399"/>
    <a:srgbClr val="034EA2"/>
    <a:srgbClr val="2652AA"/>
    <a:srgbClr val="1721A5"/>
    <a:srgbClr val="101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5B5E3-0B00-4703-B80A-EB73F4FA97AE}" v="8" dt="2024-11-13T11:02:05.410"/>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404" autoAdjust="0"/>
  </p:normalViewPr>
  <p:slideViewPr>
    <p:cSldViewPr snapToGrid="0" showGuides="1">
      <p:cViewPr varScale="1">
        <p:scale>
          <a:sx n="112" d="100"/>
          <a:sy n="112" d="100"/>
        </p:scale>
        <p:origin x="78" y="96"/>
      </p:cViewPr>
      <p:guideLst>
        <p:guide orient="horz" pos="2183"/>
        <p:guide pos="3840"/>
      </p:guideLst>
    </p:cSldViewPr>
  </p:slideViewPr>
  <p:notesTextViewPr>
    <p:cViewPr>
      <p:scale>
        <a:sx n="1" d="1"/>
        <a:sy n="1" d="1"/>
      </p:scale>
      <p:origin x="0" y="0"/>
    </p:cViewPr>
  </p:notesTextViewPr>
  <p:sorterViewPr>
    <p:cViewPr>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neja Sedlar" userId="28e0faf5-4c0c-4c0c-9704-32ac9196f2dc" providerId="ADAL" clId="{FEB5B5E3-0B00-4703-B80A-EB73F4FA97AE}"/>
    <pc:docChg chg="undo custSel addSld delSld modSld">
      <pc:chgData name="Jerneja Sedlar" userId="28e0faf5-4c0c-4c0c-9704-32ac9196f2dc" providerId="ADAL" clId="{FEB5B5E3-0B00-4703-B80A-EB73F4FA97AE}" dt="2024-11-13T11:27:02.910" v="1097" actId="729"/>
      <pc:docMkLst>
        <pc:docMk/>
      </pc:docMkLst>
      <pc:sldChg chg="modSp mod">
        <pc:chgData name="Jerneja Sedlar" userId="28e0faf5-4c0c-4c0c-9704-32ac9196f2dc" providerId="ADAL" clId="{FEB5B5E3-0B00-4703-B80A-EB73F4FA97AE}" dt="2024-11-13T10:41:48.616" v="726" actId="20577"/>
        <pc:sldMkLst>
          <pc:docMk/>
          <pc:sldMk cId="297678616" sldId="300"/>
        </pc:sldMkLst>
        <pc:spChg chg="mod">
          <ac:chgData name="Jerneja Sedlar" userId="28e0faf5-4c0c-4c0c-9704-32ac9196f2dc" providerId="ADAL" clId="{FEB5B5E3-0B00-4703-B80A-EB73F4FA97AE}" dt="2024-11-13T10:41:48.616" v="726" actId="20577"/>
          <ac:spMkLst>
            <pc:docMk/>
            <pc:sldMk cId="297678616" sldId="300"/>
            <ac:spMk id="2" creationId="{A88C6153-1D8B-BB9E-E72D-C76EE5AA81DC}"/>
          </ac:spMkLst>
        </pc:spChg>
      </pc:sldChg>
      <pc:sldChg chg="del mod modShow">
        <pc:chgData name="Jerneja Sedlar" userId="28e0faf5-4c0c-4c0c-9704-32ac9196f2dc" providerId="ADAL" clId="{FEB5B5E3-0B00-4703-B80A-EB73F4FA97AE}" dt="2024-11-13T11:26:58.379" v="1096" actId="47"/>
        <pc:sldMkLst>
          <pc:docMk/>
          <pc:sldMk cId="2963129780" sldId="348"/>
        </pc:sldMkLst>
      </pc:sldChg>
      <pc:sldChg chg="modSp mod">
        <pc:chgData name="Jerneja Sedlar" userId="28e0faf5-4c0c-4c0c-9704-32ac9196f2dc" providerId="ADAL" clId="{FEB5B5E3-0B00-4703-B80A-EB73F4FA97AE}" dt="2024-11-13T10:30:46.615" v="198" actId="20577"/>
        <pc:sldMkLst>
          <pc:docMk/>
          <pc:sldMk cId="1897319835" sldId="365"/>
        </pc:sldMkLst>
        <pc:spChg chg="mod">
          <ac:chgData name="Jerneja Sedlar" userId="28e0faf5-4c0c-4c0c-9704-32ac9196f2dc" providerId="ADAL" clId="{FEB5B5E3-0B00-4703-B80A-EB73F4FA97AE}" dt="2024-11-13T10:30:46.615" v="198" actId="20577"/>
          <ac:spMkLst>
            <pc:docMk/>
            <pc:sldMk cId="1897319835" sldId="365"/>
            <ac:spMk id="3" creationId="{9535E740-90B8-25D7-3CAC-89F4CD521886}"/>
          </ac:spMkLst>
        </pc:spChg>
      </pc:sldChg>
      <pc:sldChg chg="add">
        <pc:chgData name="Jerneja Sedlar" userId="28e0faf5-4c0c-4c0c-9704-32ac9196f2dc" providerId="ADAL" clId="{FEB5B5E3-0B00-4703-B80A-EB73F4FA97AE}" dt="2024-11-13T10:40:15.177" v="706"/>
        <pc:sldMkLst>
          <pc:docMk/>
          <pc:sldMk cId="2705182806" sldId="386"/>
        </pc:sldMkLst>
      </pc:sldChg>
      <pc:sldChg chg="add del mod modShow">
        <pc:chgData name="Jerneja Sedlar" userId="28e0faf5-4c0c-4c0c-9704-32ac9196f2dc" providerId="ADAL" clId="{FEB5B5E3-0B00-4703-B80A-EB73F4FA97AE}" dt="2024-11-13T11:26:39.630" v="1080" actId="47"/>
        <pc:sldMkLst>
          <pc:docMk/>
          <pc:sldMk cId="2994997267" sldId="485"/>
        </pc:sldMkLst>
      </pc:sldChg>
      <pc:sldChg chg="del mod modShow">
        <pc:chgData name="Jerneja Sedlar" userId="28e0faf5-4c0c-4c0c-9704-32ac9196f2dc" providerId="ADAL" clId="{FEB5B5E3-0B00-4703-B80A-EB73F4FA97AE}" dt="2024-11-13T11:26:40.264" v="1081" actId="47"/>
        <pc:sldMkLst>
          <pc:docMk/>
          <pc:sldMk cId="749894728" sldId="486"/>
        </pc:sldMkLst>
      </pc:sldChg>
      <pc:sldChg chg="del mod modShow">
        <pc:chgData name="Jerneja Sedlar" userId="28e0faf5-4c0c-4c0c-9704-32ac9196f2dc" providerId="ADAL" clId="{FEB5B5E3-0B00-4703-B80A-EB73F4FA97AE}" dt="2024-11-13T11:26:40.885" v="1082" actId="47"/>
        <pc:sldMkLst>
          <pc:docMk/>
          <pc:sldMk cId="3961372962" sldId="487"/>
        </pc:sldMkLst>
      </pc:sldChg>
      <pc:sldChg chg="del">
        <pc:chgData name="Jerneja Sedlar" userId="28e0faf5-4c0c-4c0c-9704-32ac9196f2dc" providerId="ADAL" clId="{FEB5B5E3-0B00-4703-B80A-EB73F4FA97AE}" dt="2024-11-13T11:26:41.347" v="1083" actId="47"/>
        <pc:sldMkLst>
          <pc:docMk/>
          <pc:sldMk cId="3334359430" sldId="488"/>
        </pc:sldMkLst>
      </pc:sldChg>
      <pc:sldChg chg="del">
        <pc:chgData name="Jerneja Sedlar" userId="28e0faf5-4c0c-4c0c-9704-32ac9196f2dc" providerId="ADAL" clId="{FEB5B5E3-0B00-4703-B80A-EB73F4FA97AE}" dt="2024-11-13T11:26:41.966" v="1084" actId="47"/>
        <pc:sldMkLst>
          <pc:docMk/>
          <pc:sldMk cId="3418317573" sldId="489"/>
        </pc:sldMkLst>
      </pc:sldChg>
      <pc:sldChg chg="del">
        <pc:chgData name="Jerneja Sedlar" userId="28e0faf5-4c0c-4c0c-9704-32ac9196f2dc" providerId="ADAL" clId="{FEB5B5E3-0B00-4703-B80A-EB73F4FA97AE}" dt="2024-11-13T11:26:42.337" v="1085" actId="47"/>
        <pc:sldMkLst>
          <pc:docMk/>
          <pc:sldMk cId="2463391008" sldId="490"/>
        </pc:sldMkLst>
      </pc:sldChg>
      <pc:sldChg chg="del">
        <pc:chgData name="Jerneja Sedlar" userId="28e0faf5-4c0c-4c0c-9704-32ac9196f2dc" providerId="ADAL" clId="{FEB5B5E3-0B00-4703-B80A-EB73F4FA97AE}" dt="2024-11-13T11:26:43.004" v="1086" actId="47"/>
        <pc:sldMkLst>
          <pc:docMk/>
          <pc:sldMk cId="2862066831" sldId="491"/>
        </pc:sldMkLst>
      </pc:sldChg>
      <pc:sldChg chg="del mod modShow">
        <pc:chgData name="Jerneja Sedlar" userId="28e0faf5-4c0c-4c0c-9704-32ac9196f2dc" providerId="ADAL" clId="{FEB5B5E3-0B00-4703-B80A-EB73F4FA97AE}" dt="2024-11-13T11:26:43.801" v="1087" actId="47"/>
        <pc:sldMkLst>
          <pc:docMk/>
          <pc:sldMk cId="1065907327" sldId="492"/>
        </pc:sldMkLst>
      </pc:sldChg>
      <pc:sldChg chg="modSp del mod modShow">
        <pc:chgData name="Jerneja Sedlar" userId="28e0faf5-4c0c-4c0c-9704-32ac9196f2dc" providerId="ADAL" clId="{FEB5B5E3-0B00-4703-B80A-EB73F4FA97AE}" dt="2024-11-13T11:26:45.012" v="1088" actId="47"/>
        <pc:sldMkLst>
          <pc:docMk/>
          <pc:sldMk cId="1999514299" sldId="495"/>
        </pc:sldMkLst>
        <pc:spChg chg="mod">
          <ac:chgData name="Jerneja Sedlar" userId="28e0faf5-4c0c-4c0c-9704-32ac9196f2dc" providerId="ADAL" clId="{FEB5B5E3-0B00-4703-B80A-EB73F4FA97AE}" dt="2024-11-13T10:38:54.448" v="658" actId="20577"/>
          <ac:spMkLst>
            <pc:docMk/>
            <pc:sldMk cId="1999514299" sldId="495"/>
            <ac:spMk id="5" creationId="{C3232361-19B7-BAD3-BAB7-8EF4C02DD64F}"/>
          </ac:spMkLst>
        </pc:spChg>
        <pc:spChg chg="mod">
          <ac:chgData name="Jerneja Sedlar" userId="28e0faf5-4c0c-4c0c-9704-32ac9196f2dc" providerId="ADAL" clId="{FEB5B5E3-0B00-4703-B80A-EB73F4FA97AE}" dt="2024-11-13T10:35:51.887" v="319" actId="20577"/>
          <ac:spMkLst>
            <pc:docMk/>
            <pc:sldMk cId="1999514299" sldId="495"/>
            <ac:spMk id="12" creationId="{EF20B845-8A50-5E44-9E41-04F4300FAF66}"/>
          </ac:spMkLst>
        </pc:spChg>
      </pc:sldChg>
      <pc:sldChg chg="delSp modSp mod">
        <pc:chgData name="Jerneja Sedlar" userId="28e0faf5-4c0c-4c0c-9704-32ac9196f2dc" providerId="ADAL" clId="{FEB5B5E3-0B00-4703-B80A-EB73F4FA97AE}" dt="2024-11-13T10:40:12.451" v="705"/>
        <pc:sldMkLst>
          <pc:docMk/>
          <pc:sldMk cId="2452338658" sldId="496"/>
        </pc:sldMkLst>
        <pc:spChg chg="del mod">
          <ac:chgData name="Jerneja Sedlar" userId="28e0faf5-4c0c-4c0c-9704-32ac9196f2dc" providerId="ADAL" clId="{FEB5B5E3-0B00-4703-B80A-EB73F4FA97AE}" dt="2024-11-13T10:39:13.922" v="702" actId="478"/>
          <ac:spMkLst>
            <pc:docMk/>
            <pc:sldMk cId="2452338658" sldId="496"/>
            <ac:spMk id="5" creationId="{C3232361-19B7-BAD3-BAB7-8EF4C02DD64F}"/>
          </ac:spMkLst>
        </pc:spChg>
        <pc:spChg chg="mod">
          <ac:chgData name="Jerneja Sedlar" userId="28e0faf5-4c0c-4c0c-9704-32ac9196f2dc" providerId="ADAL" clId="{FEB5B5E3-0B00-4703-B80A-EB73F4FA97AE}" dt="2024-11-13T10:39:05.208" v="700" actId="20577"/>
          <ac:spMkLst>
            <pc:docMk/>
            <pc:sldMk cId="2452338658" sldId="496"/>
            <ac:spMk id="12" creationId="{EF20B845-8A50-5E44-9E41-04F4300FAF66}"/>
          </ac:spMkLst>
        </pc:spChg>
        <pc:picChg chg="mod">
          <ac:chgData name="Jerneja Sedlar" userId="28e0faf5-4c0c-4c0c-9704-32ac9196f2dc" providerId="ADAL" clId="{FEB5B5E3-0B00-4703-B80A-EB73F4FA97AE}" dt="2024-11-13T10:39:20.777" v="703" actId="1076"/>
          <ac:picMkLst>
            <pc:docMk/>
            <pc:sldMk cId="2452338658" sldId="496"/>
            <ac:picMk id="2" creationId="{3FBA2E74-9399-76E0-7182-F5F9CE7088BF}"/>
          </ac:picMkLst>
        </pc:picChg>
        <pc:picChg chg="del">
          <ac:chgData name="Jerneja Sedlar" userId="28e0faf5-4c0c-4c0c-9704-32ac9196f2dc" providerId="ADAL" clId="{FEB5B5E3-0B00-4703-B80A-EB73F4FA97AE}" dt="2024-11-13T10:40:12.451" v="705"/>
          <ac:picMkLst>
            <pc:docMk/>
            <pc:sldMk cId="2452338658" sldId="496"/>
            <ac:picMk id="3" creationId="{7E9F9A1D-6288-3ED9-0A6A-3E854BFD8AEE}"/>
          </ac:picMkLst>
        </pc:picChg>
      </pc:sldChg>
      <pc:sldChg chg="del">
        <pc:chgData name="Jerneja Sedlar" userId="28e0faf5-4c0c-4c0c-9704-32ac9196f2dc" providerId="ADAL" clId="{FEB5B5E3-0B00-4703-B80A-EB73F4FA97AE}" dt="2024-11-13T10:40:18.141" v="707" actId="47"/>
        <pc:sldMkLst>
          <pc:docMk/>
          <pc:sldMk cId="3245186311" sldId="497"/>
        </pc:sldMkLst>
      </pc:sldChg>
      <pc:sldChg chg="del mod modShow">
        <pc:chgData name="Jerneja Sedlar" userId="28e0faf5-4c0c-4c0c-9704-32ac9196f2dc" providerId="ADAL" clId="{FEB5B5E3-0B00-4703-B80A-EB73F4FA97AE}" dt="2024-11-13T11:26:49.198" v="1089" actId="47"/>
        <pc:sldMkLst>
          <pc:docMk/>
          <pc:sldMk cId="2545391425" sldId="499"/>
        </pc:sldMkLst>
      </pc:sldChg>
      <pc:sldChg chg="del mod modShow">
        <pc:chgData name="Jerneja Sedlar" userId="28e0faf5-4c0c-4c0c-9704-32ac9196f2dc" providerId="ADAL" clId="{FEB5B5E3-0B00-4703-B80A-EB73F4FA97AE}" dt="2024-11-13T11:26:50.556" v="1090" actId="47"/>
        <pc:sldMkLst>
          <pc:docMk/>
          <pc:sldMk cId="1679943960" sldId="2147470451"/>
        </pc:sldMkLst>
      </pc:sldChg>
      <pc:sldChg chg="del mod modShow">
        <pc:chgData name="Jerneja Sedlar" userId="28e0faf5-4c0c-4c0c-9704-32ac9196f2dc" providerId="ADAL" clId="{FEB5B5E3-0B00-4703-B80A-EB73F4FA97AE}" dt="2024-11-13T11:26:51.258" v="1091" actId="47"/>
        <pc:sldMkLst>
          <pc:docMk/>
          <pc:sldMk cId="2024797547" sldId="2147470452"/>
        </pc:sldMkLst>
      </pc:sldChg>
      <pc:sldChg chg="del mod modShow">
        <pc:chgData name="Jerneja Sedlar" userId="28e0faf5-4c0c-4c0c-9704-32ac9196f2dc" providerId="ADAL" clId="{FEB5B5E3-0B00-4703-B80A-EB73F4FA97AE}" dt="2024-11-13T11:26:52.070" v="1092" actId="47"/>
        <pc:sldMkLst>
          <pc:docMk/>
          <pc:sldMk cId="3301134849" sldId="2147470454"/>
        </pc:sldMkLst>
      </pc:sldChg>
      <pc:sldChg chg="modSp mod">
        <pc:chgData name="Jerneja Sedlar" userId="28e0faf5-4c0c-4c0c-9704-32ac9196f2dc" providerId="ADAL" clId="{FEB5B5E3-0B00-4703-B80A-EB73F4FA97AE}" dt="2024-11-13T10:35:23.480" v="297" actId="20577"/>
        <pc:sldMkLst>
          <pc:docMk/>
          <pc:sldMk cId="3183289268" sldId="2147470455"/>
        </pc:sldMkLst>
        <pc:spChg chg="mod">
          <ac:chgData name="Jerneja Sedlar" userId="28e0faf5-4c0c-4c0c-9704-32ac9196f2dc" providerId="ADAL" clId="{FEB5B5E3-0B00-4703-B80A-EB73F4FA97AE}" dt="2024-11-13T10:34:41.832" v="268" actId="20577"/>
          <ac:spMkLst>
            <pc:docMk/>
            <pc:sldMk cId="3183289268" sldId="2147470455"/>
            <ac:spMk id="3" creationId="{1050922A-A027-E40E-5A5C-F1BC8E2B63E8}"/>
          </ac:spMkLst>
        </pc:spChg>
        <pc:spChg chg="mod">
          <ac:chgData name="Jerneja Sedlar" userId="28e0faf5-4c0c-4c0c-9704-32ac9196f2dc" providerId="ADAL" clId="{FEB5B5E3-0B00-4703-B80A-EB73F4FA97AE}" dt="2024-11-13T10:35:23.480" v="297" actId="20577"/>
          <ac:spMkLst>
            <pc:docMk/>
            <pc:sldMk cId="3183289268" sldId="2147470455"/>
            <ac:spMk id="5" creationId="{3B024F2A-78BC-5273-1A83-EB0F9B45A643}"/>
          </ac:spMkLst>
        </pc:spChg>
      </pc:sldChg>
      <pc:sldChg chg="del mod modShow">
        <pc:chgData name="Jerneja Sedlar" userId="28e0faf5-4c0c-4c0c-9704-32ac9196f2dc" providerId="ADAL" clId="{FEB5B5E3-0B00-4703-B80A-EB73F4FA97AE}" dt="2024-11-13T11:26:52.586" v="1093" actId="47"/>
        <pc:sldMkLst>
          <pc:docMk/>
          <pc:sldMk cId="3449352358" sldId="2147470456"/>
        </pc:sldMkLst>
      </pc:sldChg>
      <pc:sldChg chg="modSp del mod modShow">
        <pc:chgData name="Jerneja Sedlar" userId="28e0faf5-4c0c-4c0c-9704-32ac9196f2dc" providerId="ADAL" clId="{FEB5B5E3-0B00-4703-B80A-EB73F4FA97AE}" dt="2024-11-13T11:26:53.516" v="1094" actId="47"/>
        <pc:sldMkLst>
          <pc:docMk/>
          <pc:sldMk cId="268197852" sldId="2147470457"/>
        </pc:sldMkLst>
        <pc:spChg chg="mod">
          <ac:chgData name="Jerneja Sedlar" userId="28e0faf5-4c0c-4c0c-9704-32ac9196f2dc" providerId="ADAL" clId="{FEB5B5E3-0B00-4703-B80A-EB73F4FA97AE}" dt="2024-11-13T10:48:15.994" v="766" actId="20577"/>
          <ac:spMkLst>
            <pc:docMk/>
            <pc:sldMk cId="268197852" sldId="2147470457"/>
            <ac:spMk id="6" creationId="{13E4D343-37BA-BBD9-7850-CC3C369449F0}"/>
          </ac:spMkLst>
        </pc:spChg>
      </pc:sldChg>
      <pc:sldChg chg="modSp mod">
        <pc:chgData name="Jerneja Sedlar" userId="28e0faf5-4c0c-4c0c-9704-32ac9196f2dc" providerId="ADAL" clId="{FEB5B5E3-0B00-4703-B80A-EB73F4FA97AE}" dt="2024-11-13T10:49:00.370" v="781" actId="20577"/>
        <pc:sldMkLst>
          <pc:docMk/>
          <pc:sldMk cId="2513752664" sldId="2147470458"/>
        </pc:sldMkLst>
        <pc:spChg chg="mod">
          <ac:chgData name="Jerneja Sedlar" userId="28e0faf5-4c0c-4c0c-9704-32ac9196f2dc" providerId="ADAL" clId="{FEB5B5E3-0B00-4703-B80A-EB73F4FA97AE}" dt="2024-11-13T10:49:00.370" v="781" actId="20577"/>
          <ac:spMkLst>
            <pc:docMk/>
            <pc:sldMk cId="2513752664" sldId="2147470458"/>
            <ac:spMk id="3" creationId="{D58A052F-2650-DB40-E844-6CAD4158C982}"/>
          </ac:spMkLst>
        </pc:spChg>
      </pc:sldChg>
      <pc:sldChg chg="addSp delSp modSp mod modShow">
        <pc:chgData name="Jerneja Sedlar" userId="28e0faf5-4c0c-4c0c-9704-32ac9196f2dc" providerId="ADAL" clId="{FEB5B5E3-0B00-4703-B80A-EB73F4FA97AE}" dt="2024-11-13T11:20:35.179" v="1078" actId="1076"/>
        <pc:sldMkLst>
          <pc:docMk/>
          <pc:sldMk cId="150955396" sldId="2147470459"/>
        </pc:sldMkLst>
        <pc:spChg chg="del">
          <ac:chgData name="Jerneja Sedlar" userId="28e0faf5-4c0c-4c0c-9704-32ac9196f2dc" providerId="ADAL" clId="{FEB5B5E3-0B00-4703-B80A-EB73F4FA97AE}" dt="2024-11-13T10:59:05.706" v="899" actId="478"/>
          <ac:spMkLst>
            <pc:docMk/>
            <pc:sldMk cId="150955396" sldId="2147470459"/>
            <ac:spMk id="2" creationId="{DF2644CC-A95A-7A52-F404-F92B902BDCA7}"/>
          </ac:spMkLst>
        </pc:spChg>
        <pc:spChg chg="mod">
          <ac:chgData name="Jerneja Sedlar" userId="28e0faf5-4c0c-4c0c-9704-32ac9196f2dc" providerId="ADAL" clId="{FEB5B5E3-0B00-4703-B80A-EB73F4FA97AE}" dt="2024-11-13T10:58:51.322" v="888" actId="20577"/>
          <ac:spMkLst>
            <pc:docMk/>
            <pc:sldMk cId="150955396" sldId="2147470459"/>
            <ac:spMk id="3" creationId="{D58A052F-2650-DB40-E844-6CAD4158C982}"/>
          </ac:spMkLst>
        </pc:spChg>
        <pc:spChg chg="del">
          <ac:chgData name="Jerneja Sedlar" userId="28e0faf5-4c0c-4c0c-9704-32ac9196f2dc" providerId="ADAL" clId="{FEB5B5E3-0B00-4703-B80A-EB73F4FA97AE}" dt="2024-11-13T10:58:58.378" v="892" actId="478"/>
          <ac:spMkLst>
            <pc:docMk/>
            <pc:sldMk cId="150955396" sldId="2147470459"/>
            <ac:spMk id="7" creationId="{2FDB5D4C-C499-46E5-E0DB-1E4E6A74A35D}"/>
          </ac:spMkLst>
        </pc:spChg>
        <pc:spChg chg="add mod">
          <ac:chgData name="Jerneja Sedlar" userId="28e0faf5-4c0c-4c0c-9704-32ac9196f2dc" providerId="ADAL" clId="{FEB5B5E3-0B00-4703-B80A-EB73F4FA97AE}" dt="2024-11-13T11:20:13.910" v="1075" actId="20577"/>
          <ac:spMkLst>
            <pc:docMk/>
            <pc:sldMk cId="150955396" sldId="2147470459"/>
            <ac:spMk id="10" creationId="{DA88E1A7-B702-16FB-41C1-83E27AFCD01B}"/>
          </ac:spMkLst>
        </pc:spChg>
        <pc:spChg chg="del">
          <ac:chgData name="Jerneja Sedlar" userId="28e0faf5-4c0c-4c0c-9704-32ac9196f2dc" providerId="ADAL" clId="{FEB5B5E3-0B00-4703-B80A-EB73F4FA97AE}" dt="2024-11-13T10:59:02.097" v="896" actId="478"/>
          <ac:spMkLst>
            <pc:docMk/>
            <pc:sldMk cId="150955396" sldId="2147470459"/>
            <ac:spMk id="18" creationId="{73901323-CBA6-304E-BEEB-A60A21519173}"/>
          </ac:spMkLst>
        </pc:spChg>
        <pc:spChg chg="del">
          <ac:chgData name="Jerneja Sedlar" userId="28e0faf5-4c0c-4c0c-9704-32ac9196f2dc" providerId="ADAL" clId="{FEB5B5E3-0B00-4703-B80A-EB73F4FA97AE}" dt="2024-11-13T10:58:58.378" v="892" actId="478"/>
          <ac:spMkLst>
            <pc:docMk/>
            <pc:sldMk cId="150955396" sldId="2147470459"/>
            <ac:spMk id="20" creationId="{6957ECB4-0F14-1E29-9666-8A5F3F5919D6}"/>
          </ac:spMkLst>
        </pc:spChg>
        <pc:spChg chg="del mod">
          <ac:chgData name="Jerneja Sedlar" userId="28e0faf5-4c0c-4c0c-9704-32ac9196f2dc" providerId="ADAL" clId="{FEB5B5E3-0B00-4703-B80A-EB73F4FA97AE}" dt="2024-11-13T10:59:00.689" v="894" actId="478"/>
          <ac:spMkLst>
            <pc:docMk/>
            <pc:sldMk cId="150955396" sldId="2147470459"/>
            <ac:spMk id="24" creationId="{BBCB16BB-BFAA-904B-67FC-1CA6E248BA0D}"/>
          </ac:spMkLst>
        </pc:spChg>
        <pc:picChg chg="add mod">
          <ac:chgData name="Jerneja Sedlar" userId="28e0faf5-4c0c-4c0c-9704-32ac9196f2dc" providerId="ADAL" clId="{FEB5B5E3-0B00-4703-B80A-EB73F4FA97AE}" dt="2024-11-13T11:20:31.496" v="1077" actId="1076"/>
          <ac:picMkLst>
            <pc:docMk/>
            <pc:sldMk cId="150955396" sldId="2147470459"/>
            <ac:picMk id="4" creationId="{5E6C4E50-9BED-D3A0-6629-D0EE3A6D9440}"/>
          </ac:picMkLst>
        </pc:picChg>
        <pc:picChg chg="del">
          <ac:chgData name="Jerneja Sedlar" userId="28e0faf5-4c0c-4c0c-9704-32ac9196f2dc" providerId="ADAL" clId="{FEB5B5E3-0B00-4703-B80A-EB73F4FA97AE}" dt="2024-11-13T10:58:54.689" v="889" actId="478"/>
          <ac:picMkLst>
            <pc:docMk/>
            <pc:sldMk cId="150955396" sldId="2147470459"/>
            <ac:picMk id="8" creationId="{EE5972FC-F3B9-500F-0263-9FE3B4E83982}"/>
          </ac:picMkLst>
        </pc:picChg>
        <pc:picChg chg="add mod modCrop">
          <ac:chgData name="Jerneja Sedlar" userId="28e0faf5-4c0c-4c0c-9704-32ac9196f2dc" providerId="ADAL" clId="{FEB5B5E3-0B00-4703-B80A-EB73F4FA97AE}" dt="2024-11-13T11:20:35.179" v="1078" actId="1076"/>
          <ac:picMkLst>
            <pc:docMk/>
            <pc:sldMk cId="150955396" sldId="2147470459"/>
            <ac:picMk id="9" creationId="{5D5E910C-33A3-84B0-419C-C00DB7EC17FD}"/>
          </ac:picMkLst>
        </pc:picChg>
        <pc:picChg chg="del">
          <ac:chgData name="Jerneja Sedlar" userId="28e0faf5-4c0c-4c0c-9704-32ac9196f2dc" providerId="ADAL" clId="{FEB5B5E3-0B00-4703-B80A-EB73F4FA97AE}" dt="2024-11-13T10:58:56.089" v="891" actId="478"/>
          <ac:picMkLst>
            <pc:docMk/>
            <pc:sldMk cId="150955396" sldId="2147470459"/>
            <ac:picMk id="19" creationId="{F419AFC2-9B2F-60B8-C8F9-AF21F242DAC2}"/>
          </ac:picMkLst>
        </pc:picChg>
        <pc:picChg chg="del">
          <ac:chgData name="Jerneja Sedlar" userId="28e0faf5-4c0c-4c0c-9704-32ac9196f2dc" providerId="ADAL" clId="{FEB5B5E3-0B00-4703-B80A-EB73F4FA97AE}" dt="2024-11-13T10:58:55.409" v="890" actId="478"/>
          <ac:picMkLst>
            <pc:docMk/>
            <pc:sldMk cId="150955396" sldId="2147470459"/>
            <ac:picMk id="3074" creationId="{104E1850-1D3A-6B98-260B-D77B29120518}"/>
          </ac:picMkLst>
        </pc:picChg>
        <pc:cxnChg chg="del">
          <ac:chgData name="Jerneja Sedlar" userId="28e0faf5-4c0c-4c0c-9704-32ac9196f2dc" providerId="ADAL" clId="{FEB5B5E3-0B00-4703-B80A-EB73F4FA97AE}" dt="2024-11-13T10:59:04.136" v="898" actId="478"/>
          <ac:cxnSpMkLst>
            <pc:docMk/>
            <pc:sldMk cId="150955396" sldId="2147470459"/>
            <ac:cxnSpMk id="5" creationId="{13DA23FA-8FA7-2495-7131-8EDA9CF94E41}"/>
          </ac:cxnSpMkLst>
        </pc:cxnChg>
        <pc:cxnChg chg="del">
          <ac:chgData name="Jerneja Sedlar" userId="28e0faf5-4c0c-4c0c-9704-32ac9196f2dc" providerId="ADAL" clId="{FEB5B5E3-0B00-4703-B80A-EB73F4FA97AE}" dt="2024-11-13T10:59:01.505" v="895" actId="478"/>
          <ac:cxnSpMkLst>
            <pc:docMk/>
            <pc:sldMk cId="150955396" sldId="2147470459"/>
            <ac:cxnSpMk id="13" creationId="{C4F544D2-ED7E-0E75-5795-4C08DEE9E5AF}"/>
          </ac:cxnSpMkLst>
        </pc:cxnChg>
        <pc:cxnChg chg="del">
          <ac:chgData name="Jerneja Sedlar" userId="28e0faf5-4c0c-4c0c-9704-32ac9196f2dc" providerId="ADAL" clId="{FEB5B5E3-0B00-4703-B80A-EB73F4FA97AE}" dt="2024-11-13T10:58:58.378" v="892" actId="478"/>
          <ac:cxnSpMkLst>
            <pc:docMk/>
            <pc:sldMk cId="150955396" sldId="2147470459"/>
            <ac:cxnSpMk id="15" creationId="{B9D8925F-E924-5983-A494-152B761F2618}"/>
          </ac:cxnSpMkLst>
        </pc:cxnChg>
        <pc:cxnChg chg="del">
          <ac:chgData name="Jerneja Sedlar" userId="28e0faf5-4c0c-4c0c-9704-32ac9196f2dc" providerId="ADAL" clId="{FEB5B5E3-0B00-4703-B80A-EB73F4FA97AE}" dt="2024-11-13T10:59:03.097" v="897" actId="478"/>
          <ac:cxnSpMkLst>
            <pc:docMk/>
            <pc:sldMk cId="150955396" sldId="2147470459"/>
            <ac:cxnSpMk id="23" creationId="{6FF6CB31-8CEA-5668-3453-504AC49A8F17}"/>
          </ac:cxnSpMkLst>
        </pc:cxnChg>
      </pc:sldChg>
      <pc:sldChg chg="del mod modShow">
        <pc:chgData name="Jerneja Sedlar" userId="28e0faf5-4c0c-4c0c-9704-32ac9196f2dc" providerId="ADAL" clId="{FEB5B5E3-0B00-4703-B80A-EB73F4FA97AE}" dt="2024-11-13T11:26:55.871" v="1095" actId="47"/>
        <pc:sldMkLst>
          <pc:docMk/>
          <pc:sldMk cId="779591963" sldId="2147470460"/>
        </pc:sldMkLst>
      </pc:sldChg>
      <pc:sldChg chg="mod modShow">
        <pc:chgData name="Jerneja Sedlar" userId="28e0faf5-4c0c-4c0c-9704-32ac9196f2dc" providerId="ADAL" clId="{FEB5B5E3-0B00-4703-B80A-EB73F4FA97AE}" dt="2024-11-13T11:27:02.910" v="1097" actId="729"/>
        <pc:sldMkLst>
          <pc:docMk/>
          <pc:sldMk cId="3413530191" sldId="2147470461"/>
        </pc:sldMkLst>
      </pc:sldChg>
      <pc:sldChg chg="modSp del mod">
        <pc:chgData name="Jerneja Sedlar" userId="28e0faf5-4c0c-4c0c-9704-32ac9196f2dc" providerId="ADAL" clId="{FEB5B5E3-0B00-4703-B80A-EB73F4FA97AE}" dt="2024-11-13T11:26:37.421" v="1079" actId="47"/>
        <pc:sldMkLst>
          <pc:docMk/>
          <pc:sldMk cId="3414673091" sldId="2147470462"/>
        </pc:sldMkLst>
        <pc:spChg chg="mod">
          <ac:chgData name="Jerneja Sedlar" userId="28e0faf5-4c0c-4c0c-9704-32ac9196f2dc" providerId="ADAL" clId="{FEB5B5E3-0B00-4703-B80A-EB73F4FA97AE}" dt="2024-11-13T10:34:10.229" v="255" actId="14100"/>
          <ac:spMkLst>
            <pc:docMk/>
            <pc:sldMk cId="3414673091" sldId="2147470462"/>
            <ac:spMk id="3" creationId="{1050922A-A027-E40E-5A5C-F1BC8E2B63E8}"/>
          </ac:spMkLst>
        </pc:spChg>
        <pc:spChg chg="mod">
          <ac:chgData name="Jerneja Sedlar" userId="28e0faf5-4c0c-4c0c-9704-32ac9196f2dc" providerId="ADAL" clId="{FEB5B5E3-0B00-4703-B80A-EB73F4FA97AE}" dt="2024-11-13T10:34:35.194" v="258" actId="20577"/>
          <ac:spMkLst>
            <pc:docMk/>
            <pc:sldMk cId="3414673091" sldId="2147470462"/>
            <ac:spMk id="5" creationId="{3B024F2A-78BC-5273-1A83-EB0F9B45A643}"/>
          </ac:spMkLst>
        </pc:spChg>
      </pc:sldChg>
      <pc:sldChg chg="modSp add mod">
        <pc:chgData name="Jerneja Sedlar" userId="28e0faf5-4c0c-4c0c-9704-32ac9196f2dc" providerId="ADAL" clId="{FEB5B5E3-0B00-4703-B80A-EB73F4FA97AE}" dt="2024-11-13T10:49:03.455" v="784" actId="27636"/>
        <pc:sldMkLst>
          <pc:docMk/>
          <pc:sldMk cId="2433415206" sldId="2147470463"/>
        </pc:sldMkLst>
        <pc:spChg chg="mod">
          <ac:chgData name="Jerneja Sedlar" userId="28e0faf5-4c0c-4c0c-9704-32ac9196f2dc" providerId="ADAL" clId="{FEB5B5E3-0B00-4703-B80A-EB73F4FA97AE}" dt="2024-11-13T10:49:03.455" v="784" actId="27636"/>
          <ac:spMkLst>
            <pc:docMk/>
            <pc:sldMk cId="2433415206" sldId="2147470463"/>
            <ac:spMk id="3" creationId="{D58A052F-2650-DB40-E844-6CAD4158C982}"/>
          </ac:spMkLst>
        </pc:spChg>
        <pc:spChg chg="mod">
          <ac:chgData name="Jerneja Sedlar" userId="28e0faf5-4c0c-4c0c-9704-32ac9196f2dc" providerId="ADAL" clId="{FEB5B5E3-0B00-4703-B80A-EB73F4FA97AE}" dt="2024-11-13T10:49:03.453" v="783" actId="27636"/>
          <ac:spMkLst>
            <pc:docMk/>
            <pc:sldMk cId="2433415206" sldId="2147470463"/>
            <ac:spMk id="5" creationId="{7D4793B0-47F6-0484-5CFE-A215DAF8CEC6}"/>
          </ac:spMkLst>
        </pc:spChg>
      </pc:sldChg>
      <pc:sldChg chg="modSp add mod">
        <pc:chgData name="Jerneja Sedlar" userId="28e0faf5-4c0c-4c0c-9704-32ac9196f2dc" providerId="ADAL" clId="{FEB5B5E3-0B00-4703-B80A-EB73F4FA97AE}" dt="2024-11-13T10:49:03.501" v="786" actId="27636"/>
        <pc:sldMkLst>
          <pc:docMk/>
          <pc:sldMk cId="3322667043" sldId="2147470464"/>
        </pc:sldMkLst>
        <pc:spChg chg="mod">
          <ac:chgData name="Jerneja Sedlar" userId="28e0faf5-4c0c-4c0c-9704-32ac9196f2dc" providerId="ADAL" clId="{FEB5B5E3-0B00-4703-B80A-EB73F4FA97AE}" dt="2024-11-13T10:49:03.501" v="786" actId="27636"/>
          <ac:spMkLst>
            <pc:docMk/>
            <pc:sldMk cId="3322667043" sldId="2147470464"/>
            <ac:spMk id="3" creationId="{D58A052F-2650-DB40-E844-6CAD4158C982}"/>
          </ac:spMkLst>
        </pc:spChg>
        <pc:spChg chg="mod">
          <ac:chgData name="Jerneja Sedlar" userId="28e0faf5-4c0c-4c0c-9704-32ac9196f2dc" providerId="ADAL" clId="{FEB5B5E3-0B00-4703-B80A-EB73F4FA97AE}" dt="2024-11-13T10:49:03.499" v="785" actId="27636"/>
          <ac:spMkLst>
            <pc:docMk/>
            <pc:sldMk cId="3322667043" sldId="2147470464"/>
            <ac:spMk id="5" creationId="{7D4793B0-47F6-0484-5CFE-A215DAF8CEC6}"/>
          </ac:spMkLst>
        </pc:spChg>
      </pc:sldChg>
      <pc:sldMasterChg chg="delSldLayout">
        <pc:chgData name="Jerneja Sedlar" userId="28e0faf5-4c0c-4c0c-9704-32ac9196f2dc" providerId="ADAL" clId="{FEB5B5E3-0B00-4703-B80A-EB73F4FA97AE}" dt="2024-11-13T11:26:43.801" v="1087" actId="47"/>
        <pc:sldMasterMkLst>
          <pc:docMk/>
          <pc:sldMasterMk cId="2744704050" sldId="2147483663"/>
        </pc:sldMasterMkLst>
        <pc:sldLayoutChg chg="del">
          <pc:chgData name="Jerneja Sedlar" userId="28e0faf5-4c0c-4c0c-9704-32ac9196f2dc" providerId="ADAL" clId="{FEB5B5E3-0B00-4703-B80A-EB73F4FA97AE}" dt="2024-11-13T11:26:43.801" v="1087" actId="47"/>
          <pc:sldLayoutMkLst>
            <pc:docMk/>
            <pc:sldMasterMk cId="2744704050" sldId="2147483663"/>
            <pc:sldLayoutMk cId="651107424" sldId="2147483678"/>
          </pc:sldLayoutMkLst>
        </pc:sldLayoutChg>
        <pc:sldLayoutChg chg="del">
          <pc:chgData name="Jerneja Sedlar" userId="28e0faf5-4c0c-4c0c-9704-32ac9196f2dc" providerId="ADAL" clId="{FEB5B5E3-0B00-4703-B80A-EB73F4FA97AE}" dt="2024-11-13T11:26:41.347" v="1083" actId="47"/>
          <pc:sldLayoutMkLst>
            <pc:docMk/>
            <pc:sldMasterMk cId="2744704050" sldId="2147483663"/>
            <pc:sldLayoutMk cId="1137337619" sldId="2147483679"/>
          </pc:sldLayoutMkLst>
        </pc:sldLayoutChg>
        <pc:sldLayoutChg chg="del">
          <pc:chgData name="Jerneja Sedlar" userId="28e0faf5-4c0c-4c0c-9704-32ac9196f2dc" providerId="ADAL" clId="{FEB5B5E3-0B00-4703-B80A-EB73F4FA97AE}" dt="2024-11-13T11:26:43.004" v="1086" actId="47"/>
          <pc:sldLayoutMkLst>
            <pc:docMk/>
            <pc:sldMasterMk cId="2744704050" sldId="2147483663"/>
            <pc:sldLayoutMk cId="259272904"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B0BFD-57C8-484A-9167-94CF702CFA6A}" type="datetimeFigureOut">
              <a:rPr lang="sl-SI" smtClean="0"/>
              <a:t>13. 11. 2024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Drugi krokar</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9B53-35C4-4505-AF27-3CEB86780EEE}" type="slidenum">
              <a:rPr lang="sl-SI" smtClean="0"/>
              <a:t>‹#›</a:t>
            </a:fld>
            <a:endParaRPr lang="sl-SI"/>
          </a:p>
        </p:txBody>
      </p:sp>
    </p:spTree>
    <p:extLst>
      <p:ext uri="{BB962C8B-B14F-4D97-AF65-F5344CB8AC3E}">
        <p14:creationId xmlns:p14="http://schemas.microsoft.com/office/powerpoint/2010/main" val="62478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AA31F-2574-6C9B-4B44-D2CA61019CE9}"/>
              </a:ext>
            </a:extLst>
          </p:cNvPr>
          <p:cNvSpPr>
            <a:spLocks noGrp="1"/>
          </p:cNvSpPr>
          <p:nvPr>
            <p:ph type="ctrTitle" hasCustomPrompt="1"/>
          </p:nvPr>
        </p:nvSpPr>
        <p:spPr>
          <a:xfrm>
            <a:off x="529837" y="2345957"/>
            <a:ext cx="10138163" cy="2159727"/>
          </a:xfrm>
        </p:spPr>
        <p:txBody>
          <a:bodyPr anchor="b"/>
          <a:lstStyle>
            <a:lvl1pPr algn="l">
              <a:defRPr sz="6000"/>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Podnaslov 2">
            <a:extLst>
              <a:ext uri="{FF2B5EF4-FFF2-40B4-BE49-F238E27FC236}">
                <a16:creationId xmlns:a16="http://schemas.microsoft.com/office/drawing/2014/main" id="{59CA3D89-5D64-44CF-206A-6BEDDEE904E3}"/>
              </a:ext>
            </a:extLst>
          </p:cNvPr>
          <p:cNvSpPr>
            <a:spLocks noGrp="1"/>
          </p:cNvSpPr>
          <p:nvPr>
            <p:ph type="subTitle" idx="1" hasCustomPrompt="1"/>
          </p:nvPr>
        </p:nvSpPr>
        <p:spPr>
          <a:xfrm>
            <a:off x="529837" y="4575458"/>
            <a:ext cx="10138163" cy="6585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err="1"/>
              <a:t>Click</a:t>
            </a:r>
            <a:r>
              <a:rPr lang="sl-SI" dirty="0"/>
              <a:t> to </a:t>
            </a:r>
            <a:r>
              <a:rPr lang="sl-SI" dirty="0" err="1"/>
              <a:t>add</a:t>
            </a:r>
            <a:r>
              <a:rPr lang="sl-SI" dirty="0"/>
              <a:t> </a:t>
            </a:r>
            <a:r>
              <a:rPr lang="sl-SI" dirty="0" err="1"/>
              <a:t>subtitle</a:t>
            </a:r>
            <a:endParaRPr lang="sl-SI" dirty="0"/>
          </a:p>
        </p:txBody>
      </p:sp>
      <p:sp>
        <p:nvSpPr>
          <p:cNvPr id="6" name="Označba mesta noge 3">
            <a:extLst>
              <a:ext uri="{FF2B5EF4-FFF2-40B4-BE49-F238E27FC236}">
                <a16:creationId xmlns:a16="http://schemas.microsoft.com/office/drawing/2014/main" id="{A41481C1-F576-F809-7A59-73A0E92C4F60}"/>
              </a:ext>
            </a:extLst>
          </p:cNvPr>
          <p:cNvSpPr>
            <a:spLocks noGrp="1"/>
          </p:cNvSpPr>
          <p:nvPr>
            <p:ph type="ftr" sz="quarter" idx="3"/>
          </p:nvPr>
        </p:nvSpPr>
        <p:spPr>
          <a:xfrm>
            <a:off x="529837" y="5303736"/>
            <a:ext cx="4423161" cy="365125"/>
          </a:xfrm>
          <a:prstGeom prst="rect">
            <a:avLst/>
          </a:prstGeom>
        </p:spPr>
        <p:txBody>
          <a:bodyPr vert="horz" lIns="91440" tIns="45720" rIns="91440" bIns="45720" rtlCol="0" anchor="ctr"/>
          <a:lstStyle>
            <a:lvl1pPr algn="l">
              <a:defRPr sz="1800">
                <a:solidFill>
                  <a:schemeClr val="tx1"/>
                </a:solidFill>
              </a:defRPr>
            </a:lvl1pPr>
          </a:lstStyle>
          <a:p>
            <a:endParaRPr lang="sl-SI" dirty="0">
              <a:latin typeface="Open Sans" panose="020B0606030504020204" pitchFamily="34" charset="0"/>
            </a:endParaRPr>
          </a:p>
        </p:txBody>
      </p:sp>
      <p:sp>
        <p:nvSpPr>
          <p:cNvPr id="7" name="Označba mesta datuma 4">
            <a:extLst>
              <a:ext uri="{FF2B5EF4-FFF2-40B4-BE49-F238E27FC236}">
                <a16:creationId xmlns:a16="http://schemas.microsoft.com/office/drawing/2014/main" id="{502332E9-00E2-85AD-FB05-491EA1B4A2B1}"/>
              </a:ext>
            </a:extLst>
          </p:cNvPr>
          <p:cNvSpPr>
            <a:spLocks noGrp="1"/>
          </p:cNvSpPr>
          <p:nvPr>
            <p:ph type="dt" sz="half" idx="2"/>
          </p:nvPr>
        </p:nvSpPr>
        <p:spPr>
          <a:xfrm>
            <a:off x="529837" y="5738635"/>
            <a:ext cx="4423161" cy="365125"/>
          </a:xfrm>
          <a:prstGeom prst="rect">
            <a:avLst/>
          </a:prstGeom>
        </p:spPr>
        <p:txBody>
          <a:bodyPr vert="horz" lIns="91440" tIns="45720" rIns="91440" bIns="45720" rtlCol="0" anchor="ctr"/>
          <a:lstStyle>
            <a:lvl1pPr algn="l">
              <a:defRPr sz="1800">
                <a:solidFill>
                  <a:schemeClr val="tx1"/>
                </a:solidFill>
              </a:defRPr>
            </a:lvl1pPr>
          </a:lstStyle>
          <a:p>
            <a:endParaRPr lang="sl-SI" dirty="0">
              <a:latin typeface="Open Sans" panose="020B0606030504020204" pitchFamily="34" charset="0"/>
            </a:endParaRPr>
          </a:p>
        </p:txBody>
      </p:sp>
    </p:spTree>
    <p:extLst>
      <p:ext uri="{BB962C8B-B14F-4D97-AF65-F5344CB8AC3E}">
        <p14:creationId xmlns:p14="http://schemas.microsoft.com/office/powerpoint/2010/main" val="209906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HV">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59CA3D89-5D64-44CF-206A-6BEDDEE904E3}"/>
              </a:ext>
            </a:extLst>
          </p:cNvPr>
          <p:cNvSpPr>
            <a:spLocks noGrp="1"/>
          </p:cNvSpPr>
          <p:nvPr>
            <p:ph type="subTitle" idx="1"/>
          </p:nvPr>
        </p:nvSpPr>
        <p:spPr>
          <a:xfrm>
            <a:off x="519869" y="3602038"/>
            <a:ext cx="11152261"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če želite urediti slog podnaslova matrice</a:t>
            </a:r>
          </a:p>
        </p:txBody>
      </p:sp>
      <p:sp>
        <p:nvSpPr>
          <p:cNvPr id="4" name="Naslov 3">
            <a:extLst>
              <a:ext uri="{FF2B5EF4-FFF2-40B4-BE49-F238E27FC236}">
                <a16:creationId xmlns:a16="http://schemas.microsoft.com/office/drawing/2014/main" id="{45F2F3F9-0CF2-B5DA-BDA8-4D78BAD8F248}"/>
              </a:ext>
            </a:extLst>
          </p:cNvPr>
          <p:cNvSpPr>
            <a:spLocks noGrp="1"/>
          </p:cNvSpPr>
          <p:nvPr>
            <p:ph type="title" hasCustomPrompt="1"/>
          </p:nvPr>
        </p:nvSpPr>
        <p:spPr>
          <a:noFill/>
        </p:spPr>
        <p:txBody>
          <a:bodyPr/>
          <a:lstStyle>
            <a:lvl1pPr>
              <a:defRPr>
                <a:solidFill>
                  <a:srgbClr val="003399"/>
                </a:solidFill>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5" name="Označba mesta številke diapozitiva 4">
            <a:extLst>
              <a:ext uri="{FF2B5EF4-FFF2-40B4-BE49-F238E27FC236}">
                <a16:creationId xmlns:a16="http://schemas.microsoft.com/office/drawing/2014/main" id="{9C9F4531-F7EA-A359-DA4A-ADDA3C57133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71316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DD6AF-5C70-7A63-6297-A9E2A8B5D094}"/>
              </a:ext>
            </a:extLst>
          </p:cNvPr>
          <p:cNvSpPr>
            <a:spLocks noGrp="1"/>
          </p:cNvSpPr>
          <p:nvPr>
            <p:ph type="title" hasCustomPrompt="1"/>
          </p:nvPr>
        </p:nvSpPr>
        <p:spPr>
          <a:xfrm>
            <a:off x="517071" y="1709738"/>
            <a:ext cx="10830379"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5E294105-FF3E-6711-259B-EC73C53BD62B}"/>
              </a:ext>
            </a:extLst>
          </p:cNvPr>
          <p:cNvSpPr>
            <a:spLocks noGrp="1"/>
          </p:cNvSpPr>
          <p:nvPr>
            <p:ph type="body" idx="1"/>
          </p:nvPr>
        </p:nvSpPr>
        <p:spPr>
          <a:xfrm>
            <a:off x="517071" y="4589463"/>
            <a:ext cx="10830379"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Kliknite za urejanje slogov besedila matrice</a:t>
            </a:r>
          </a:p>
        </p:txBody>
      </p:sp>
      <p:sp>
        <p:nvSpPr>
          <p:cNvPr id="4" name="Označba mesta številke diapozitiva 3">
            <a:extLst>
              <a:ext uri="{FF2B5EF4-FFF2-40B4-BE49-F238E27FC236}">
                <a16:creationId xmlns:a16="http://schemas.microsoft.com/office/drawing/2014/main" id="{48C3BF60-064E-5F63-2F19-3B6C53033E6C}"/>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14601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2F2C44-74D1-4AB5-F599-88396B258FBB}"/>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BEB09682-299F-3CF1-FF3C-41A6DF2FE9C9}"/>
              </a:ext>
            </a:extLst>
          </p:cNvPr>
          <p:cNvSpPr>
            <a:spLocks noGrp="1"/>
          </p:cNvSpPr>
          <p:nvPr>
            <p:ph sz="half" idx="1"/>
          </p:nvPr>
        </p:nvSpPr>
        <p:spPr>
          <a:xfrm>
            <a:off x="529839"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7065E160-C585-B15F-7710-712068A4D525}"/>
              </a:ext>
            </a:extLst>
          </p:cNvPr>
          <p:cNvSpPr>
            <a:spLocks noGrp="1"/>
          </p:cNvSpPr>
          <p:nvPr>
            <p:ph sz="half" idx="2"/>
          </p:nvPr>
        </p:nvSpPr>
        <p:spPr>
          <a:xfrm>
            <a:off x="6096000"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številke diapozitiva 4">
            <a:extLst>
              <a:ext uri="{FF2B5EF4-FFF2-40B4-BE49-F238E27FC236}">
                <a16:creationId xmlns:a16="http://schemas.microsoft.com/office/drawing/2014/main" id="{152F50B7-B89E-A7C2-C9B5-AE2BF8C4FBC3}"/>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416807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F3448E-00D7-7095-FE21-BB65AD9B9FD1}"/>
              </a:ext>
            </a:extLst>
          </p:cNvPr>
          <p:cNvSpPr>
            <a:spLocks noGrp="1"/>
          </p:cNvSpPr>
          <p:nvPr>
            <p:ph type="title" hasCustomPrompt="1"/>
          </p:nvPr>
        </p:nvSpPr>
        <p:spPr>
          <a:xfrm>
            <a:off x="532263" y="233195"/>
            <a:ext cx="10823125"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DE8FEB11-7955-C065-9D6E-5380084AAC14}"/>
              </a:ext>
            </a:extLst>
          </p:cNvPr>
          <p:cNvSpPr>
            <a:spLocks noGrp="1"/>
          </p:cNvSpPr>
          <p:nvPr>
            <p:ph type="body" idx="1"/>
          </p:nvPr>
        </p:nvSpPr>
        <p:spPr>
          <a:xfrm>
            <a:off x="532332"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274446F-E597-C28E-B3B1-D3F63BF05455}"/>
              </a:ext>
            </a:extLst>
          </p:cNvPr>
          <p:cNvSpPr>
            <a:spLocks noGrp="1"/>
          </p:cNvSpPr>
          <p:nvPr>
            <p:ph sz="half" idx="2"/>
          </p:nvPr>
        </p:nvSpPr>
        <p:spPr>
          <a:xfrm>
            <a:off x="532332"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AFEAAD7-C440-5C13-CFE4-A34C37F98EC6}"/>
              </a:ext>
            </a:extLst>
          </p:cNvPr>
          <p:cNvSpPr>
            <a:spLocks noGrp="1"/>
          </p:cNvSpPr>
          <p:nvPr>
            <p:ph type="body" sz="quarter" idx="3"/>
          </p:nvPr>
        </p:nvSpPr>
        <p:spPr>
          <a:xfrm>
            <a:off x="5782101" y="1681163"/>
            <a:ext cx="55732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Kliknite za urejanje slogov besedila matrice</a:t>
            </a:r>
          </a:p>
        </p:txBody>
      </p:sp>
      <p:sp>
        <p:nvSpPr>
          <p:cNvPr id="6" name="Označba mesta vsebine 5">
            <a:extLst>
              <a:ext uri="{FF2B5EF4-FFF2-40B4-BE49-F238E27FC236}">
                <a16:creationId xmlns:a16="http://schemas.microsoft.com/office/drawing/2014/main" id="{6FA2FDEC-2134-2BDD-11EF-78DCCCC4325A}"/>
              </a:ext>
            </a:extLst>
          </p:cNvPr>
          <p:cNvSpPr>
            <a:spLocks noGrp="1"/>
          </p:cNvSpPr>
          <p:nvPr>
            <p:ph sz="quarter" idx="4"/>
          </p:nvPr>
        </p:nvSpPr>
        <p:spPr>
          <a:xfrm>
            <a:off x="5782101" y="2505075"/>
            <a:ext cx="55732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številke diapozitiva 6">
            <a:extLst>
              <a:ext uri="{FF2B5EF4-FFF2-40B4-BE49-F238E27FC236}">
                <a16:creationId xmlns:a16="http://schemas.microsoft.com/office/drawing/2014/main" id="{B4289391-A844-AA47-E9EE-E08F4A1A28D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72590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E1DF-95E3-43F9-6530-43D98DA359AF}"/>
              </a:ext>
            </a:extLst>
          </p:cNvPr>
          <p:cNvSpPr>
            <a:spLocks noGrp="1"/>
          </p:cNvSpPr>
          <p:nvPr>
            <p:ph type="title" hasCustomPrompt="1"/>
          </p:nvPr>
        </p:nvSpPr>
        <p:spPr>
          <a:xfrm>
            <a:off x="527957" y="246058"/>
            <a:ext cx="11144174"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številke diapozitiva 2">
            <a:extLst>
              <a:ext uri="{FF2B5EF4-FFF2-40B4-BE49-F238E27FC236}">
                <a16:creationId xmlns:a16="http://schemas.microsoft.com/office/drawing/2014/main" id="{81187E60-E103-E236-1280-E5701949C504}"/>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49927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HV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0337B5AC-B7A5-22F2-9115-0BC6FFD47AA5}"/>
              </a:ext>
            </a:extLst>
          </p:cNvPr>
          <p:cNvSpPr>
            <a:spLocks noGrp="1"/>
          </p:cNvSpPr>
          <p:nvPr>
            <p:ph idx="1"/>
          </p:nvPr>
        </p:nvSpPr>
        <p:spPr>
          <a:xfrm>
            <a:off x="538843" y="1639866"/>
            <a:ext cx="11133288" cy="4652954"/>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številke diapozitiva 3">
            <a:extLst>
              <a:ext uri="{FF2B5EF4-FFF2-40B4-BE49-F238E27FC236}">
                <a16:creationId xmlns:a16="http://schemas.microsoft.com/office/drawing/2014/main" id="{FA1F2A6C-F1FC-D46C-B8D2-4F034C581849}"/>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2365422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HV">
    <p:bg>
      <p:bgPr>
        <a:gradFill>
          <a:gsLst>
            <a:gs pos="86000">
              <a:schemeClr val="accent1">
                <a:lumMod val="0"/>
                <a:lumOff val="100000"/>
              </a:schemeClr>
            </a:gs>
            <a:gs pos="8000">
              <a:srgbClr val="003399"/>
            </a:gs>
            <a:gs pos="7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59CA3D89-5D64-44CF-206A-6BEDDEE904E3}"/>
              </a:ext>
            </a:extLst>
          </p:cNvPr>
          <p:cNvSpPr>
            <a:spLocks noGrp="1"/>
          </p:cNvSpPr>
          <p:nvPr>
            <p:ph type="subTitle" idx="1"/>
          </p:nvPr>
        </p:nvSpPr>
        <p:spPr>
          <a:xfrm>
            <a:off x="538844" y="3602038"/>
            <a:ext cx="11133287"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165" indent="0" algn="ctr">
              <a:buNone/>
              <a:defRPr sz="2000"/>
            </a:lvl2pPr>
            <a:lvl3pPr marL="914330" indent="0" algn="ctr">
              <a:buNone/>
              <a:defRPr sz="1800"/>
            </a:lvl3pPr>
            <a:lvl4pPr marL="1371495" indent="0" algn="ctr">
              <a:buNone/>
              <a:defRPr sz="1600"/>
            </a:lvl4pPr>
            <a:lvl5pPr marL="1828660" indent="0" algn="ctr">
              <a:buNone/>
              <a:defRPr sz="1600"/>
            </a:lvl5pPr>
            <a:lvl6pPr marL="2285825" indent="0" algn="ctr">
              <a:buNone/>
              <a:defRPr sz="1600"/>
            </a:lvl6pPr>
            <a:lvl7pPr marL="2742990" indent="0" algn="ctr">
              <a:buNone/>
              <a:defRPr sz="1600"/>
            </a:lvl7pPr>
            <a:lvl8pPr marL="3200155" indent="0" algn="ctr">
              <a:buNone/>
              <a:defRPr sz="1600"/>
            </a:lvl8pPr>
            <a:lvl9pPr marL="3657320" indent="0" algn="ctr">
              <a:buNone/>
              <a:defRPr sz="1600"/>
            </a:lvl9pPr>
          </a:lstStyle>
          <a:p>
            <a:r>
              <a:rPr lang="sl-SI" dirty="0"/>
              <a:t>Kliknite, če želite urediti slog podnaslova matrice</a:t>
            </a:r>
          </a:p>
        </p:txBody>
      </p:sp>
      <p:sp>
        <p:nvSpPr>
          <p:cNvPr id="4" name="Naslov 3">
            <a:extLst>
              <a:ext uri="{FF2B5EF4-FFF2-40B4-BE49-F238E27FC236}">
                <a16:creationId xmlns:a16="http://schemas.microsoft.com/office/drawing/2014/main" id="{45F2F3F9-0CF2-B5DA-BDA8-4D78BAD8F248}"/>
              </a:ext>
            </a:extLst>
          </p:cNvPr>
          <p:cNvSpPr>
            <a:spLocks noGrp="1"/>
          </p:cNvSpPr>
          <p:nvPr>
            <p:ph type="title" hasCustomPrompt="1"/>
          </p:nvPr>
        </p:nvSpPr>
        <p:spPr>
          <a:no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5" name="Označba mesta številke diapozitiva 4">
            <a:extLst>
              <a:ext uri="{FF2B5EF4-FFF2-40B4-BE49-F238E27FC236}">
                <a16:creationId xmlns:a16="http://schemas.microsoft.com/office/drawing/2014/main" id="{9C9F4531-F7EA-A359-DA4A-ADDA3C57133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193590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DD6AF-5C70-7A63-6297-A9E2A8B5D094}"/>
              </a:ext>
            </a:extLst>
          </p:cNvPr>
          <p:cNvSpPr>
            <a:spLocks noGrp="1"/>
          </p:cNvSpPr>
          <p:nvPr>
            <p:ph type="title" hasCustomPrompt="1"/>
          </p:nvPr>
        </p:nvSpPr>
        <p:spPr>
          <a:xfrm>
            <a:off x="533400" y="1709739"/>
            <a:ext cx="1081405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5E294105-FF3E-6711-259B-EC73C53BD62B}"/>
              </a:ext>
            </a:extLst>
          </p:cNvPr>
          <p:cNvSpPr>
            <a:spLocks noGrp="1"/>
          </p:cNvSpPr>
          <p:nvPr>
            <p:ph type="body" idx="1"/>
          </p:nvPr>
        </p:nvSpPr>
        <p:spPr>
          <a:xfrm>
            <a:off x="533400" y="4589464"/>
            <a:ext cx="1081405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165" indent="0">
              <a:buNone/>
              <a:defRPr sz="2000">
                <a:solidFill>
                  <a:schemeClr val="tx1">
                    <a:tint val="75000"/>
                  </a:schemeClr>
                </a:solidFill>
              </a:defRPr>
            </a:lvl2pPr>
            <a:lvl3pPr marL="914330" indent="0">
              <a:buNone/>
              <a:defRPr sz="1800">
                <a:solidFill>
                  <a:schemeClr val="tx1">
                    <a:tint val="75000"/>
                  </a:schemeClr>
                </a:solidFill>
              </a:defRPr>
            </a:lvl3pPr>
            <a:lvl4pPr marL="1371495" indent="0">
              <a:buNone/>
              <a:defRPr sz="1600">
                <a:solidFill>
                  <a:schemeClr val="tx1">
                    <a:tint val="75000"/>
                  </a:schemeClr>
                </a:solidFill>
              </a:defRPr>
            </a:lvl4pPr>
            <a:lvl5pPr marL="1828660" indent="0">
              <a:buNone/>
              <a:defRPr sz="1600">
                <a:solidFill>
                  <a:schemeClr val="tx1">
                    <a:tint val="75000"/>
                  </a:schemeClr>
                </a:solidFill>
              </a:defRPr>
            </a:lvl5pPr>
            <a:lvl6pPr marL="2285825" indent="0">
              <a:buNone/>
              <a:defRPr sz="1600">
                <a:solidFill>
                  <a:schemeClr val="tx1">
                    <a:tint val="75000"/>
                  </a:schemeClr>
                </a:solidFill>
              </a:defRPr>
            </a:lvl6pPr>
            <a:lvl7pPr marL="2742990" indent="0">
              <a:buNone/>
              <a:defRPr sz="1600">
                <a:solidFill>
                  <a:schemeClr val="tx1">
                    <a:tint val="75000"/>
                  </a:schemeClr>
                </a:solidFill>
              </a:defRPr>
            </a:lvl7pPr>
            <a:lvl8pPr marL="3200155" indent="0">
              <a:buNone/>
              <a:defRPr sz="1600">
                <a:solidFill>
                  <a:schemeClr val="tx1">
                    <a:tint val="75000"/>
                  </a:schemeClr>
                </a:solidFill>
              </a:defRPr>
            </a:lvl8pPr>
            <a:lvl9pPr marL="3657320" indent="0">
              <a:buNone/>
              <a:defRPr sz="1600">
                <a:solidFill>
                  <a:schemeClr val="tx1">
                    <a:tint val="75000"/>
                  </a:schemeClr>
                </a:solidFill>
              </a:defRPr>
            </a:lvl9pPr>
          </a:lstStyle>
          <a:p>
            <a:pPr lvl="0"/>
            <a:r>
              <a:rPr lang="sl-SI" dirty="0"/>
              <a:t>Kliknite za urejanje slogov besedila matrice</a:t>
            </a:r>
          </a:p>
        </p:txBody>
      </p:sp>
      <p:sp>
        <p:nvSpPr>
          <p:cNvPr id="4" name="Označba mesta številke diapozitiva 3">
            <a:extLst>
              <a:ext uri="{FF2B5EF4-FFF2-40B4-BE49-F238E27FC236}">
                <a16:creationId xmlns:a16="http://schemas.microsoft.com/office/drawing/2014/main" id="{48C3BF60-064E-5F63-2F19-3B6C53033E6C}"/>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175558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2F2C44-74D1-4AB5-F599-88396B258FBB}"/>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BEB09682-299F-3CF1-FF3C-41A6DF2FE9C9}"/>
              </a:ext>
            </a:extLst>
          </p:cNvPr>
          <p:cNvSpPr>
            <a:spLocks noGrp="1"/>
          </p:cNvSpPr>
          <p:nvPr>
            <p:ph sz="half" idx="1"/>
          </p:nvPr>
        </p:nvSpPr>
        <p:spPr>
          <a:xfrm>
            <a:off x="529839" y="1825626"/>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7065E160-C585-B15F-7710-712068A4D525}"/>
              </a:ext>
            </a:extLst>
          </p:cNvPr>
          <p:cNvSpPr>
            <a:spLocks noGrp="1"/>
          </p:cNvSpPr>
          <p:nvPr>
            <p:ph sz="half" idx="2"/>
          </p:nvPr>
        </p:nvSpPr>
        <p:spPr>
          <a:xfrm>
            <a:off x="6096000" y="1825626"/>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številke diapozitiva 4">
            <a:extLst>
              <a:ext uri="{FF2B5EF4-FFF2-40B4-BE49-F238E27FC236}">
                <a16:creationId xmlns:a16="http://schemas.microsoft.com/office/drawing/2014/main" id="{152F50B7-B89E-A7C2-C9B5-AE2BF8C4FBC3}"/>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153485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F3448E-00D7-7095-FE21-BB65AD9B9FD1}"/>
              </a:ext>
            </a:extLst>
          </p:cNvPr>
          <p:cNvSpPr>
            <a:spLocks noGrp="1"/>
          </p:cNvSpPr>
          <p:nvPr>
            <p:ph type="title" hasCustomPrompt="1"/>
          </p:nvPr>
        </p:nvSpPr>
        <p:spPr>
          <a:xfrm>
            <a:off x="532263" y="233196"/>
            <a:ext cx="10823126"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DE8FEB11-7955-C065-9D6E-5380084AAC14}"/>
              </a:ext>
            </a:extLst>
          </p:cNvPr>
          <p:cNvSpPr>
            <a:spLocks noGrp="1"/>
          </p:cNvSpPr>
          <p:nvPr>
            <p:ph type="body" idx="1"/>
          </p:nvPr>
        </p:nvSpPr>
        <p:spPr>
          <a:xfrm>
            <a:off x="532333"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274446F-E597-C28E-B3B1-D3F63BF05455}"/>
              </a:ext>
            </a:extLst>
          </p:cNvPr>
          <p:cNvSpPr>
            <a:spLocks noGrp="1"/>
          </p:cNvSpPr>
          <p:nvPr>
            <p:ph sz="half" idx="2"/>
          </p:nvPr>
        </p:nvSpPr>
        <p:spPr>
          <a:xfrm>
            <a:off x="532333" y="2505076"/>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AFEAAD7-C440-5C13-CFE4-A34C37F98EC6}"/>
              </a:ext>
            </a:extLst>
          </p:cNvPr>
          <p:cNvSpPr>
            <a:spLocks noGrp="1"/>
          </p:cNvSpPr>
          <p:nvPr>
            <p:ph type="body" sz="quarter" idx="3"/>
          </p:nvPr>
        </p:nvSpPr>
        <p:spPr>
          <a:xfrm>
            <a:off x="5782102" y="1681163"/>
            <a:ext cx="55732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sl-SI" dirty="0"/>
              <a:t>Kliknite za urejanje slogov besedila matrice</a:t>
            </a:r>
          </a:p>
        </p:txBody>
      </p:sp>
      <p:sp>
        <p:nvSpPr>
          <p:cNvPr id="6" name="Označba mesta vsebine 5">
            <a:extLst>
              <a:ext uri="{FF2B5EF4-FFF2-40B4-BE49-F238E27FC236}">
                <a16:creationId xmlns:a16="http://schemas.microsoft.com/office/drawing/2014/main" id="{6FA2FDEC-2134-2BDD-11EF-78DCCCC4325A}"/>
              </a:ext>
            </a:extLst>
          </p:cNvPr>
          <p:cNvSpPr>
            <a:spLocks noGrp="1"/>
          </p:cNvSpPr>
          <p:nvPr>
            <p:ph sz="quarter" idx="4"/>
          </p:nvPr>
        </p:nvSpPr>
        <p:spPr>
          <a:xfrm>
            <a:off x="5782102" y="2505076"/>
            <a:ext cx="55732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številke diapozitiva 6">
            <a:extLst>
              <a:ext uri="{FF2B5EF4-FFF2-40B4-BE49-F238E27FC236}">
                <a16:creationId xmlns:a16="http://schemas.microsoft.com/office/drawing/2014/main" id="{B4289391-A844-AA47-E9EE-E08F4A1A28D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145606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HV TITLE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a:xfrm>
            <a:off x="529839" y="2569600"/>
            <a:ext cx="11152262" cy="1325563"/>
          </a:xfrm>
        </p:spPr>
        <p:txBody>
          <a:body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6" name="Označba mesta noge 3">
            <a:extLst>
              <a:ext uri="{FF2B5EF4-FFF2-40B4-BE49-F238E27FC236}">
                <a16:creationId xmlns:a16="http://schemas.microsoft.com/office/drawing/2014/main" id="{2079F6C5-C2A6-9E3A-52B8-6E47673427E5}"/>
              </a:ext>
            </a:extLst>
          </p:cNvPr>
          <p:cNvSpPr>
            <a:spLocks noGrp="1"/>
          </p:cNvSpPr>
          <p:nvPr>
            <p:ph type="ftr" sz="quarter" idx="3"/>
          </p:nvPr>
        </p:nvSpPr>
        <p:spPr>
          <a:xfrm>
            <a:off x="529837" y="5400265"/>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7" name="Označba mesta datuma 4">
            <a:extLst>
              <a:ext uri="{FF2B5EF4-FFF2-40B4-BE49-F238E27FC236}">
                <a16:creationId xmlns:a16="http://schemas.microsoft.com/office/drawing/2014/main" id="{D6C1D03C-D519-B990-7081-3261CC7E64CA}"/>
              </a:ext>
            </a:extLst>
          </p:cNvPr>
          <p:cNvSpPr>
            <a:spLocks noGrp="1"/>
          </p:cNvSpPr>
          <p:nvPr>
            <p:ph type="dt" sz="half" idx="2"/>
          </p:nvPr>
        </p:nvSpPr>
        <p:spPr>
          <a:xfrm>
            <a:off x="529837" y="5867822"/>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8" name="Označba mesta besedila 2">
            <a:extLst>
              <a:ext uri="{FF2B5EF4-FFF2-40B4-BE49-F238E27FC236}">
                <a16:creationId xmlns:a16="http://schemas.microsoft.com/office/drawing/2014/main" id="{F67F7F65-8E8F-4D12-87ED-F843AE7DDA03}"/>
              </a:ext>
            </a:extLst>
          </p:cNvPr>
          <p:cNvSpPr>
            <a:spLocks noGrp="1"/>
          </p:cNvSpPr>
          <p:nvPr>
            <p:ph idx="1" hasCustomPrompt="1"/>
          </p:nvPr>
        </p:nvSpPr>
        <p:spPr>
          <a:xfrm>
            <a:off x="529839" y="4026492"/>
            <a:ext cx="11152262" cy="1271342"/>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1"/>
            <a:endParaRPr lang="sl-SI" dirty="0"/>
          </a:p>
        </p:txBody>
      </p:sp>
    </p:spTree>
    <p:extLst>
      <p:ext uri="{BB962C8B-B14F-4D97-AF65-F5344CB8AC3E}">
        <p14:creationId xmlns:p14="http://schemas.microsoft.com/office/powerpoint/2010/main" val="3652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E1DF-95E3-43F9-6530-43D98DA359AF}"/>
              </a:ext>
            </a:extLst>
          </p:cNvPr>
          <p:cNvSpPr>
            <a:spLocks noGrp="1"/>
          </p:cNvSpPr>
          <p:nvPr>
            <p:ph type="title" hasCustomPrompt="1"/>
          </p:nvPr>
        </p:nvSpPr>
        <p:spPr>
          <a:xfrm>
            <a:off x="519870" y="246059"/>
            <a:ext cx="11152262"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številke diapozitiva 2">
            <a:extLst>
              <a:ext uri="{FF2B5EF4-FFF2-40B4-BE49-F238E27FC236}">
                <a16:creationId xmlns:a16="http://schemas.microsoft.com/office/drawing/2014/main" id="{81187E60-E103-E236-1280-E5701949C504}"/>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284133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AHV TITLE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a:xfrm>
            <a:off x="529841" y="2569601"/>
            <a:ext cx="11152262" cy="1325563"/>
          </a:xfrm>
        </p:spPr>
        <p:txBody>
          <a:body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6" name="Označba mesta noge 3">
            <a:extLst>
              <a:ext uri="{FF2B5EF4-FFF2-40B4-BE49-F238E27FC236}">
                <a16:creationId xmlns:a16="http://schemas.microsoft.com/office/drawing/2014/main" id="{2079F6C5-C2A6-9E3A-52B8-6E47673427E5}"/>
              </a:ext>
            </a:extLst>
          </p:cNvPr>
          <p:cNvSpPr>
            <a:spLocks noGrp="1"/>
          </p:cNvSpPr>
          <p:nvPr>
            <p:ph type="ftr" sz="quarter" idx="3"/>
          </p:nvPr>
        </p:nvSpPr>
        <p:spPr>
          <a:xfrm>
            <a:off x="529838" y="5400267"/>
            <a:ext cx="4423161" cy="365126"/>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7" name="Označba mesta datuma 4">
            <a:extLst>
              <a:ext uri="{FF2B5EF4-FFF2-40B4-BE49-F238E27FC236}">
                <a16:creationId xmlns:a16="http://schemas.microsoft.com/office/drawing/2014/main" id="{D6C1D03C-D519-B990-7081-3261CC7E64CA}"/>
              </a:ext>
            </a:extLst>
          </p:cNvPr>
          <p:cNvSpPr>
            <a:spLocks noGrp="1"/>
          </p:cNvSpPr>
          <p:nvPr>
            <p:ph type="dt" sz="half" idx="2"/>
          </p:nvPr>
        </p:nvSpPr>
        <p:spPr>
          <a:xfrm>
            <a:off x="529838" y="5867823"/>
            <a:ext cx="4423161" cy="365126"/>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8" name="Označba mesta besedila 2">
            <a:extLst>
              <a:ext uri="{FF2B5EF4-FFF2-40B4-BE49-F238E27FC236}">
                <a16:creationId xmlns:a16="http://schemas.microsoft.com/office/drawing/2014/main" id="{F67F7F65-8E8F-4D12-87ED-F843AE7DDA03}"/>
              </a:ext>
            </a:extLst>
          </p:cNvPr>
          <p:cNvSpPr>
            <a:spLocks noGrp="1"/>
          </p:cNvSpPr>
          <p:nvPr>
            <p:ph idx="1" hasCustomPrompt="1"/>
          </p:nvPr>
        </p:nvSpPr>
        <p:spPr>
          <a:xfrm>
            <a:off x="529841" y="4026494"/>
            <a:ext cx="11152262" cy="1271342"/>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1"/>
            <a:endParaRPr lang="sl-SI" dirty="0"/>
          </a:p>
        </p:txBody>
      </p:sp>
    </p:spTree>
    <p:extLst>
      <p:ext uri="{BB962C8B-B14F-4D97-AF65-F5344CB8AC3E}">
        <p14:creationId xmlns:p14="http://schemas.microsoft.com/office/powerpoint/2010/main" val="306457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chema libero">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852EE04D-4A07-40D9-A5F1-F4EC4746F9D6}"/>
              </a:ext>
            </a:extLst>
          </p:cNvPr>
          <p:cNvSpPr>
            <a:spLocks noGrp="1"/>
          </p:cNvSpPr>
          <p:nvPr>
            <p:ph type="sldNum" sz="quarter" idx="10"/>
          </p:nvPr>
        </p:nvSpPr>
        <p:spPr>
          <a:xfrm>
            <a:off x="8964000" y="6356351"/>
            <a:ext cx="2743200" cy="365126"/>
          </a:xfrm>
          <a:prstGeom prst="rect">
            <a:avLst/>
          </a:prstGeom>
        </p:spPr>
        <p:txBody>
          <a:bodyPr/>
          <a:lstStyle>
            <a:lvl1pPr algn="r">
              <a:defRPr sz="800">
                <a:solidFill>
                  <a:schemeClr val="accent3">
                    <a:lumMod val="50000"/>
                  </a:schemeClr>
                </a:solidFill>
                <a:latin typeface="Univers" panose="020B0603020202030204" pitchFamily="34" charset="0"/>
              </a:defRPr>
            </a:lvl1pPr>
          </a:lstStyle>
          <a:p>
            <a:fld id="{45D6F065-EB93-4F3B-BCBC-F4C2A9FF2B18}" type="slidenum">
              <a:rPr lang="it-IT" smtClean="0"/>
              <a:pPr/>
              <a:t>‹#›</a:t>
            </a:fld>
            <a:endParaRPr lang="it-IT" dirty="0"/>
          </a:p>
        </p:txBody>
      </p:sp>
      <p:sp>
        <p:nvSpPr>
          <p:cNvPr id="11" name="Segnaposto testo 5">
            <a:extLst>
              <a:ext uri="{FF2B5EF4-FFF2-40B4-BE49-F238E27FC236}">
                <a16:creationId xmlns:a16="http://schemas.microsoft.com/office/drawing/2014/main" id="{88BE37DD-1A5C-444C-8A6A-6A4DE7C7FA4B}"/>
              </a:ext>
            </a:extLst>
          </p:cNvPr>
          <p:cNvSpPr>
            <a:spLocks noGrp="1"/>
          </p:cNvSpPr>
          <p:nvPr>
            <p:ph type="body" sz="quarter" idx="12"/>
          </p:nvPr>
        </p:nvSpPr>
        <p:spPr>
          <a:xfrm>
            <a:off x="1524001" y="1080000"/>
            <a:ext cx="9144000" cy="612546"/>
          </a:xfrm>
          <a:prstGeom prst="rect">
            <a:avLst/>
          </a:prstGeom>
        </p:spPr>
        <p:txBody>
          <a:bodyPr/>
          <a:lstStyle>
            <a:lvl1pPr marL="0" indent="0" algn="ctr">
              <a:buNone/>
              <a:defRPr lang="it-IT" sz="3600" b="1" kern="1200" dirty="0" smtClean="0">
                <a:solidFill>
                  <a:srgbClr val="00358E"/>
                </a:solidFill>
                <a:latin typeface="Univers" panose="020B0603020202030204" pitchFamily="34" charset="0"/>
                <a:ea typeface="+mj-ea"/>
                <a:cs typeface="+mj-cs"/>
              </a:defRPr>
            </a:lvl1pPr>
            <a:lvl2pPr marL="457165" indent="0">
              <a:buNone/>
              <a:defRPr/>
            </a:lvl2pPr>
            <a:lvl3pPr marL="914330" indent="0">
              <a:buNone/>
              <a:defRPr/>
            </a:lvl3pPr>
            <a:lvl4pPr marL="1371495" indent="0">
              <a:buNone/>
              <a:defRPr/>
            </a:lvl4pPr>
            <a:lvl5pPr marL="1828660" indent="0">
              <a:buNone/>
              <a:defRPr/>
            </a:lvl5pPr>
          </a:lstStyle>
          <a:p>
            <a:pPr lvl="0"/>
            <a:r>
              <a:rPr lang="it-IT" dirty="0"/>
              <a:t>Fare clic per modificare gli stili del testo dello schema</a:t>
            </a:r>
          </a:p>
        </p:txBody>
      </p:sp>
    </p:spTree>
    <p:extLst>
      <p:ext uri="{BB962C8B-B14F-4D97-AF65-F5344CB8AC3E}">
        <p14:creationId xmlns:p14="http://schemas.microsoft.com/office/powerpoint/2010/main" val="2702413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1870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sebina 1">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02D214CA-2415-28AE-78BA-3291C845474B}"/>
              </a:ext>
            </a:extLst>
          </p:cNvPr>
          <p:cNvSpPr>
            <a:spLocks noGrp="1"/>
          </p:cNvSpPr>
          <p:nvPr>
            <p:ph type="body" sz="quarter" idx="14" hasCustomPrompt="1"/>
          </p:nvPr>
        </p:nvSpPr>
        <p:spPr>
          <a:xfrm>
            <a:off x="1221819" y="814202"/>
            <a:ext cx="9565675" cy="653226"/>
          </a:xfrm>
        </p:spPr>
        <p:txBody>
          <a:bodyPr/>
          <a:lstStyle>
            <a:lvl1pPr>
              <a:defRPr sz="4245" b="1">
                <a:solidFill>
                  <a:srgbClr val="1B449C"/>
                </a:solidFill>
              </a:defRPr>
            </a:lvl1pPr>
          </a:lstStyle>
          <a:p>
            <a:pPr lvl="0"/>
            <a:r>
              <a:rPr lang="sl-SI" dirty="0"/>
              <a:t>Naslov vsebine 1</a:t>
            </a:r>
          </a:p>
        </p:txBody>
      </p:sp>
      <p:sp>
        <p:nvSpPr>
          <p:cNvPr id="6" name="Označba mesta besedila 4">
            <a:extLst>
              <a:ext uri="{FF2B5EF4-FFF2-40B4-BE49-F238E27FC236}">
                <a16:creationId xmlns:a16="http://schemas.microsoft.com/office/drawing/2014/main" id="{298EF51D-789F-0F34-5B3B-A227F23CA660}"/>
              </a:ext>
            </a:extLst>
          </p:cNvPr>
          <p:cNvSpPr>
            <a:spLocks noGrp="1"/>
          </p:cNvSpPr>
          <p:nvPr>
            <p:ph type="body" sz="quarter" idx="15" hasCustomPrompt="1"/>
          </p:nvPr>
        </p:nvSpPr>
        <p:spPr>
          <a:xfrm>
            <a:off x="1205336" y="1728136"/>
            <a:ext cx="6757173" cy="746544"/>
          </a:xfrm>
        </p:spPr>
        <p:txBody>
          <a:bodyPr/>
          <a:lstStyle>
            <a:lvl1pPr>
              <a:defRPr sz="2426" b="0">
                <a:solidFill>
                  <a:srgbClr val="1B449C"/>
                </a:solidFill>
              </a:defRPr>
            </a:lvl1pPr>
          </a:lstStyle>
          <a:p>
            <a:pPr lvl="0"/>
            <a:r>
              <a:rPr lang="sl-SI" dirty="0"/>
              <a:t>Podnaslov vsebine 1</a:t>
            </a:r>
          </a:p>
        </p:txBody>
      </p:sp>
      <p:sp>
        <p:nvSpPr>
          <p:cNvPr id="7" name="Označba mesta besedila 4">
            <a:extLst>
              <a:ext uri="{FF2B5EF4-FFF2-40B4-BE49-F238E27FC236}">
                <a16:creationId xmlns:a16="http://schemas.microsoft.com/office/drawing/2014/main" id="{7454AAE9-F10E-9C55-55F1-7FF3E0564AAE}"/>
              </a:ext>
            </a:extLst>
          </p:cNvPr>
          <p:cNvSpPr>
            <a:spLocks noGrp="1"/>
          </p:cNvSpPr>
          <p:nvPr>
            <p:ph type="body" sz="quarter" idx="16" hasCustomPrompt="1"/>
          </p:nvPr>
        </p:nvSpPr>
        <p:spPr>
          <a:xfrm>
            <a:off x="1205336" y="2601213"/>
            <a:ext cx="6757173" cy="2430143"/>
          </a:xfrm>
        </p:spPr>
        <p:txBody>
          <a:bodyPr/>
          <a:lstStyle>
            <a:lvl1pPr>
              <a:defRPr sz="1819" b="0">
                <a:solidFill>
                  <a:srgbClr val="999999"/>
                </a:solidFill>
              </a:defRPr>
            </a:lvl1pPr>
          </a:lstStyle>
          <a:p>
            <a:pPr lvl="0"/>
            <a:r>
              <a:rPr lang="sl-SI" dirty="0"/>
              <a:t>Vsebina 1</a:t>
            </a:r>
          </a:p>
        </p:txBody>
      </p:sp>
      <p:sp>
        <p:nvSpPr>
          <p:cNvPr id="12" name="Označba mesta slike 11">
            <a:extLst>
              <a:ext uri="{FF2B5EF4-FFF2-40B4-BE49-F238E27FC236}">
                <a16:creationId xmlns:a16="http://schemas.microsoft.com/office/drawing/2014/main" id="{9252D1CC-62B9-E034-21DF-7B13865D1B36}"/>
              </a:ext>
            </a:extLst>
          </p:cNvPr>
          <p:cNvSpPr>
            <a:spLocks noGrp="1"/>
          </p:cNvSpPr>
          <p:nvPr>
            <p:ph type="pic" sz="quarter" idx="17"/>
          </p:nvPr>
        </p:nvSpPr>
        <p:spPr>
          <a:xfrm>
            <a:off x="8675343" y="3429000"/>
            <a:ext cx="2446102" cy="2430143"/>
          </a:xfrm>
        </p:spPr>
        <p:txBody>
          <a:bodyPr/>
          <a:lstStyle/>
          <a:p>
            <a:endParaRPr lang="sl-SI"/>
          </a:p>
        </p:txBody>
      </p:sp>
    </p:spTree>
    <p:extLst>
      <p:ext uri="{BB962C8B-B14F-4D97-AF65-F5344CB8AC3E}">
        <p14:creationId xmlns:p14="http://schemas.microsoft.com/office/powerpoint/2010/main" val="2258410210"/>
      </p:ext>
    </p:extLst>
  </p:cSld>
  <p:clrMapOvr>
    <a:masterClrMapping/>
  </p:clrMapOvr>
  <p:extLst>
    <p:ext uri="{DCECCB84-F9BA-43D5-87BE-67443E8EF086}">
      <p15:sldGuideLst xmlns:p15="http://schemas.microsoft.com/office/powerpoint/2012/main">
        <p15:guide id="1" orient="horz" pos="3562">
          <p15:clr>
            <a:srgbClr val="FBAE40"/>
          </p15:clr>
        </p15:guide>
        <p15:guide id="2" pos="12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HV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0337B5AC-B7A5-22F2-9115-0BC6FFD47AA5}"/>
              </a:ext>
            </a:extLst>
          </p:cNvPr>
          <p:cNvSpPr>
            <a:spLocks noGrp="1"/>
          </p:cNvSpPr>
          <p:nvPr>
            <p:ph idx="1"/>
          </p:nvPr>
        </p:nvSpPr>
        <p:spPr>
          <a:xfrm>
            <a:off x="538843" y="1639866"/>
            <a:ext cx="11133288" cy="4652954"/>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številke diapozitiva 3">
            <a:extLst>
              <a:ext uri="{FF2B5EF4-FFF2-40B4-BE49-F238E27FC236}">
                <a16:creationId xmlns:a16="http://schemas.microsoft.com/office/drawing/2014/main" id="{FA1F2A6C-F1FC-D46C-B8D2-4F034C581849}"/>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064712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HV">
    <p:bg>
      <p:bgPr>
        <a:gradFill>
          <a:gsLst>
            <a:gs pos="86000">
              <a:schemeClr val="accent1">
                <a:lumMod val="0"/>
                <a:lumOff val="100000"/>
              </a:schemeClr>
            </a:gs>
            <a:gs pos="8000">
              <a:srgbClr val="003399"/>
            </a:gs>
            <a:gs pos="7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59CA3D89-5D64-44CF-206A-6BEDDEE904E3}"/>
              </a:ext>
            </a:extLst>
          </p:cNvPr>
          <p:cNvSpPr>
            <a:spLocks noGrp="1"/>
          </p:cNvSpPr>
          <p:nvPr>
            <p:ph type="subTitle" idx="1"/>
          </p:nvPr>
        </p:nvSpPr>
        <p:spPr>
          <a:xfrm>
            <a:off x="538843" y="3602038"/>
            <a:ext cx="11133287"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če želite urediti slog podnaslova matrice</a:t>
            </a:r>
          </a:p>
        </p:txBody>
      </p:sp>
      <p:sp>
        <p:nvSpPr>
          <p:cNvPr id="4" name="Naslov 3">
            <a:extLst>
              <a:ext uri="{FF2B5EF4-FFF2-40B4-BE49-F238E27FC236}">
                <a16:creationId xmlns:a16="http://schemas.microsoft.com/office/drawing/2014/main" id="{45F2F3F9-0CF2-B5DA-BDA8-4D78BAD8F248}"/>
              </a:ext>
            </a:extLst>
          </p:cNvPr>
          <p:cNvSpPr>
            <a:spLocks noGrp="1"/>
          </p:cNvSpPr>
          <p:nvPr>
            <p:ph type="title" hasCustomPrompt="1"/>
          </p:nvPr>
        </p:nvSpPr>
        <p:spPr>
          <a:no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5" name="Označba mesta številke diapozitiva 4">
            <a:extLst>
              <a:ext uri="{FF2B5EF4-FFF2-40B4-BE49-F238E27FC236}">
                <a16:creationId xmlns:a16="http://schemas.microsoft.com/office/drawing/2014/main" id="{9C9F4531-F7EA-A359-DA4A-ADDA3C57133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38983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DD6AF-5C70-7A63-6297-A9E2A8B5D094}"/>
              </a:ext>
            </a:extLst>
          </p:cNvPr>
          <p:cNvSpPr>
            <a:spLocks noGrp="1"/>
          </p:cNvSpPr>
          <p:nvPr>
            <p:ph type="title" hasCustomPrompt="1"/>
          </p:nvPr>
        </p:nvSpPr>
        <p:spPr>
          <a:xfrm>
            <a:off x="533400" y="1709738"/>
            <a:ext cx="1081405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5E294105-FF3E-6711-259B-EC73C53BD62B}"/>
              </a:ext>
            </a:extLst>
          </p:cNvPr>
          <p:cNvSpPr>
            <a:spLocks noGrp="1"/>
          </p:cNvSpPr>
          <p:nvPr>
            <p:ph type="body" idx="1"/>
          </p:nvPr>
        </p:nvSpPr>
        <p:spPr>
          <a:xfrm>
            <a:off x="533400" y="4589463"/>
            <a:ext cx="1081405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Kliknite za urejanje slogov besedila matrice</a:t>
            </a:r>
          </a:p>
        </p:txBody>
      </p:sp>
      <p:sp>
        <p:nvSpPr>
          <p:cNvPr id="4" name="Označba mesta številke diapozitiva 3">
            <a:extLst>
              <a:ext uri="{FF2B5EF4-FFF2-40B4-BE49-F238E27FC236}">
                <a16:creationId xmlns:a16="http://schemas.microsoft.com/office/drawing/2014/main" id="{48C3BF60-064E-5F63-2F19-3B6C53033E6C}"/>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280419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2F2C44-74D1-4AB5-F599-88396B258FBB}"/>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BEB09682-299F-3CF1-FF3C-41A6DF2FE9C9}"/>
              </a:ext>
            </a:extLst>
          </p:cNvPr>
          <p:cNvSpPr>
            <a:spLocks noGrp="1"/>
          </p:cNvSpPr>
          <p:nvPr>
            <p:ph sz="half" idx="1"/>
          </p:nvPr>
        </p:nvSpPr>
        <p:spPr>
          <a:xfrm>
            <a:off x="529839"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7065E160-C585-B15F-7710-712068A4D525}"/>
              </a:ext>
            </a:extLst>
          </p:cNvPr>
          <p:cNvSpPr>
            <a:spLocks noGrp="1"/>
          </p:cNvSpPr>
          <p:nvPr>
            <p:ph sz="half" idx="2"/>
          </p:nvPr>
        </p:nvSpPr>
        <p:spPr>
          <a:xfrm>
            <a:off x="6096000"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številke diapozitiva 4">
            <a:extLst>
              <a:ext uri="{FF2B5EF4-FFF2-40B4-BE49-F238E27FC236}">
                <a16:creationId xmlns:a16="http://schemas.microsoft.com/office/drawing/2014/main" id="{152F50B7-B89E-A7C2-C9B5-AE2BF8C4FBC3}"/>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5626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F3448E-00D7-7095-FE21-BB65AD9B9FD1}"/>
              </a:ext>
            </a:extLst>
          </p:cNvPr>
          <p:cNvSpPr>
            <a:spLocks noGrp="1"/>
          </p:cNvSpPr>
          <p:nvPr>
            <p:ph type="title" hasCustomPrompt="1"/>
          </p:nvPr>
        </p:nvSpPr>
        <p:spPr>
          <a:xfrm>
            <a:off x="532263" y="233195"/>
            <a:ext cx="10823125"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DE8FEB11-7955-C065-9D6E-5380084AAC14}"/>
              </a:ext>
            </a:extLst>
          </p:cNvPr>
          <p:cNvSpPr>
            <a:spLocks noGrp="1"/>
          </p:cNvSpPr>
          <p:nvPr>
            <p:ph type="body" idx="1"/>
          </p:nvPr>
        </p:nvSpPr>
        <p:spPr>
          <a:xfrm>
            <a:off x="532332"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274446F-E597-C28E-B3B1-D3F63BF05455}"/>
              </a:ext>
            </a:extLst>
          </p:cNvPr>
          <p:cNvSpPr>
            <a:spLocks noGrp="1"/>
          </p:cNvSpPr>
          <p:nvPr>
            <p:ph sz="half" idx="2"/>
          </p:nvPr>
        </p:nvSpPr>
        <p:spPr>
          <a:xfrm>
            <a:off x="532332"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AFEAAD7-C440-5C13-CFE4-A34C37F98EC6}"/>
              </a:ext>
            </a:extLst>
          </p:cNvPr>
          <p:cNvSpPr>
            <a:spLocks noGrp="1"/>
          </p:cNvSpPr>
          <p:nvPr>
            <p:ph type="body" sz="quarter" idx="3"/>
          </p:nvPr>
        </p:nvSpPr>
        <p:spPr>
          <a:xfrm>
            <a:off x="5782101" y="1681163"/>
            <a:ext cx="55732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Kliknite za urejanje slogov besedila matrice</a:t>
            </a:r>
          </a:p>
        </p:txBody>
      </p:sp>
      <p:sp>
        <p:nvSpPr>
          <p:cNvPr id="6" name="Označba mesta vsebine 5">
            <a:extLst>
              <a:ext uri="{FF2B5EF4-FFF2-40B4-BE49-F238E27FC236}">
                <a16:creationId xmlns:a16="http://schemas.microsoft.com/office/drawing/2014/main" id="{6FA2FDEC-2134-2BDD-11EF-78DCCCC4325A}"/>
              </a:ext>
            </a:extLst>
          </p:cNvPr>
          <p:cNvSpPr>
            <a:spLocks noGrp="1"/>
          </p:cNvSpPr>
          <p:nvPr>
            <p:ph sz="quarter" idx="4"/>
          </p:nvPr>
        </p:nvSpPr>
        <p:spPr>
          <a:xfrm>
            <a:off x="5782101" y="2505075"/>
            <a:ext cx="55732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številke diapozitiva 6">
            <a:extLst>
              <a:ext uri="{FF2B5EF4-FFF2-40B4-BE49-F238E27FC236}">
                <a16:creationId xmlns:a16="http://schemas.microsoft.com/office/drawing/2014/main" id="{B4289391-A844-AA47-E9EE-E08F4A1A28D6}"/>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113181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E1DF-95E3-43F9-6530-43D98DA359AF}"/>
              </a:ext>
            </a:extLst>
          </p:cNvPr>
          <p:cNvSpPr>
            <a:spLocks noGrp="1"/>
          </p:cNvSpPr>
          <p:nvPr>
            <p:ph type="title" hasCustomPrompt="1"/>
          </p:nvPr>
        </p:nvSpPr>
        <p:spPr>
          <a:xfrm>
            <a:off x="519869" y="246058"/>
            <a:ext cx="11152262"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številke diapozitiva 2">
            <a:extLst>
              <a:ext uri="{FF2B5EF4-FFF2-40B4-BE49-F238E27FC236}">
                <a16:creationId xmlns:a16="http://schemas.microsoft.com/office/drawing/2014/main" id="{81187E60-E103-E236-1280-E5701949C504}"/>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24290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HV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0337B5AC-B7A5-22F2-9115-0BC6FFD47AA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številke diapozitiva 3">
            <a:extLst>
              <a:ext uri="{FF2B5EF4-FFF2-40B4-BE49-F238E27FC236}">
                <a16:creationId xmlns:a16="http://schemas.microsoft.com/office/drawing/2014/main" id="{FA1F2A6C-F1FC-D46C-B8D2-4F034C581849}"/>
              </a:ext>
            </a:extLst>
          </p:cNvPr>
          <p:cNvSpPr>
            <a:spLocks noGrp="1"/>
          </p:cNvSpPr>
          <p:nvPr>
            <p:ph type="sldNum" sz="quarter" idx="10"/>
          </p:nvPr>
        </p:nvSpPr>
        <p:spPr/>
        <p:txBody>
          <a:bodyPr/>
          <a:lstStyle/>
          <a:p>
            <a:fld id="{A862B0EC-228D-4FBE-B2BB-F39727D4AFC5}" type="slidenum">
              <a:rPr lang="sl-SI" smtClean="0"/>
              <a:t>‹#›</a:t>
            </a:fld>
            <a:endParaRPr lang="sl-SI"/>
          </a:p>
        </p:txBody>
      </p:sp>
    </p:spTree>
    <p:extLst>
      <p:ext uri="{BB962C8B-B14F-4D97-AF65-F5344CB8AC3E}">
        <p14:creationId xmlns:p14="http://schemas.microsoft.com/office/powerpoint/2010/main" val="3439045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4.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29837" y="2487231"/>
            <a:ext cx="11152264" cy="1325563"/>
          </a:xfrm>
          <a:prstGeom prst="rect">
            <a:avLst/>
          </a:prstGeom>
        </p:spPr>
        <p:txBody>
          <a:bodyPr vert="horz" lIns="91440" tIns="45720" rIns="91440" bIns="45720" rtlCol="0" anchor="ctr">
            <a:noAutofit/>
          </a:bodyPr>
          <a:lstStyle/>
          <a:p>
            <a:r>
              <a:rPr lang="sl-SI" dirty="0" err="1"/>
              <a:t>To </a:t>
            </a:r>
            <a:r>
              <a:rPr lang="sl-SI" dirty="0"/>
              <a:t>je naslov </a:t>
            </a:r>
            <a:r>
              <a:rPr lang="sl-SI" dirty="0" err="1"/>
              <a:t>predstavitve</a:t>
            </a:r>
            <a:br>
              <a:rPr lang="sl-SI" dirty="0"/>
            </a:br>
            <a:r>
              <a:rPr lang="sl-SI" dirty="0"/>
              <a:t>v </a:t>
            </a:r>
            <a:r>
              <a:rPr lang="sl-SI" dirty="0" err="1"/>
              <a:t>dveh vrsticah</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29839" y="3921461"/>
            <a:ext cx="11152262" cy="1439658"/>
          </a:xfrm>
          <a:prstGeom prst="rect">
            <a:avLst/>
          </a:prstGeom>
        </p:spPr>
        <p:txBody>
          <a:bodyPr vert="horz" lIns="91440" tIns="45720" rIns="91440" bIns="45720" rtlCol="0">
            <a:normAutofit/>
          </a:bodyPr>
          <a:lstStyle/>
          <a:p>
            <a:pPr lvl="0"/>
            <a:r>
              <a:rPr lang="sl-SI" dirty="0" err="1"/>
              <a:t>Kliknite </a:t>
            </a:r>
            <a:r>
              <a:rPr lang="sl-SI" dirty="0"/>
              <a:t>za </a:t>
            </a:r>
            <a:r>
              <a:rPr lang="sl-SI" dirty="0" err="1"/>
              <a:t>urejanje vsebine</a:t>
            </a:r>
            <a:endParaRPr lang="sl-SI" dirty="0"/>
          </a:p>
          <a:p>
            <a:pPr lvl="1"/>
            <a:r>
              <a:rPr lang="sl-SI" dirty="0" err="1"/>
              <a:t>Druga raven</a:t>
            </a:r>
            <a:endParaRPr lang="sl-SI" dirty="0"/>
          </a:p>
          <a:p>
            <a:pPr lvl="2"/>
            <a:r>
              <a:rPr lang="sl-SI" dirty="0" err="1"/>
              <a:t>Tretja raven</a:t>
            </a:r>
            <a:endParaRPr lang="sl-SI" dirty="0"/>
          </a:p>
          <a:p>
            <a:pPr lvl="1"/>
            <a:endParaRPr lang="sl-SI" dirty="0"/>
          </a:p>
        </p:txBody>
      </p:sp>
      <p:sp>
        <p:nvSpPr>
          <p:cNvPr id="4" name="Označba mesta noge 3">
            <a:extLst>
              <a:ext uri="{FF2B5EF4-FFF2-40B4-BE49-F238E27FC236}">
                <a16:creationId xmlns:a16="http://schemas.microsoft.com/office/drawing/2014/main" id="{142DC59E-38FF-13C7-9B16-641A4E621E3D}"/>
              </a:ext>
            </a:extLst>
          </p:cNvPr>
          <p:cNvSpPr>
            <a:spLocks noGrp="1"/>
          </p:cNvSpPr>
          <p:nvPr>
            <p:ph type="ftr" sz="quarter" idx="3"/>
          </p:nvPr>
        </p:nvSpPr>
        <p:spPr>
          <a:xfrm>
            <a:off x="529839" y="5425449"/>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sp>
        <p:nvSpPr>
          <p:cNvPr id="5" name="Označba mesta datuma 4">
            <a:extLst>
              <a:ext uri="{FF2B5EF4-FFF2-40B4-BE49-F238E27FC236}">
                <a16:creationId xmlns:a16="http://schemas.microsoft.com/office/drawing/2014/main" id="{C867D5DF-A623-543C-F667-87E4548FCD47}"/>
              </a:ext>
            </a:extLst>
          </p:cNvPr>
          <p:cNvSpPr>
            <a:spLocks noGrp="1"/>
          </p:cNvSpPr>
          <p:nvPr>
            <p:ph type="dt" sz="half" idx="2"/>
          </p:nvPr>
        </p:nvSpPr>
        <p:spPr>
          <a:xfrm>
            <a:off x="529837" y="5854905"/>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sl-SI" dirty="0"/>
          </a:p>
        </p:txBody>
      </p:sp>
      <p:pic>
        <p:nvPicPr>
          <p:cNvPr id="10" name="Picture 9">
            <a:extLst>
              <a:ext uri="{FF2B5EF4-FFF2-40B4-BE49-F238E27FC236}">
                <a16:creationId xmlns:a16="http://schemas.microsoft.com/office/drawing/2014/main" id="{C4020147-BAFF-45F8-1EB9-F7B15DC5B4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009" y="1"/>
            <a:ext cx="3247249" cy="1993444"/>
          </a:xfrm>
          <a:prstGeom prst="rect">
            <a:avLst/>
          </a:prstGeom>
        </p:spPr>
      </p:pic>
      <p:pic>
        <p:nvPicPr>
          <p:cNvPr id="7" name="Picture 6">
            <a:extLst>
              <a:ext uri="{FF2B5EF4-FFF2-40B4-BE49-F238E27FC236}">
                <a16:creationId xmlns:a16="http://schemas.microsoft.com/office/drawing/2014/main" id="{6A709844-9B8C-2622-7B25-3B29A7F363DB}"/>
              </a:ext>
            </a:extLst>
          </p:cNvPr>
          <p:cNvPicPr>
            <a:picLocks noChangeAspect="1"/>
          </p:cNvPicPr>
          <p:nvPr userDrawn="1"/>
        </p:nvPicPr>
        <p:blipFill>
          <a:blip r:embed="rId5"/>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1239814068"/>
      </p:ext>
    </p:extLst>
  </p:cSld>
  <p:clrMap bg1="lt1" tx1="dk1" bg2="lt2" tx2="dk2" accent1="accent1" accent2="accent2" accent3="accent3" accent4="accent4" accent5="accent5" accent6="accent6" hlink="hlink" folHlink="folHlink"/>
  <p:sldLayoutIdLst>
    <p:sldLayoutId id="2147483649" r:id="rId1"/>
    <p:sldLayoutId id="2147483662" r:id="rId2"/>
  </p:sldLayoutIdLst>
  <p:hf sldNum="0" hdr="0" ftr="0" dt="0"/>
  <p:txStyles>
    <p:titleStyle>
      <a:lvl1pPr algn="l" defTabSz="914400" rtl="0" eaLnBrk="1" latinLnBrk="0" hangingPunct="1">
        <a:lnSpc>
          <a:spcPct val="90000"/>
        </a:lnSpc>
        <a:spcBef>
          <a:spcPct val="0"/>
        </a:spcBef>
        <a:buNone/>
        <a:defRPr sz="5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38843" y="246058"/>
            <a:ext cx="11133287" cy="1325563"/>
          </a:xfrm>
          <a:prstGeom prst="rect">
            <a:avLst/>
          </a:prstGeom>
        </p:spPr>
        <p:txBody>
          <a:bodyPr vert="horz" lIns="91440" tIns="45720" rIns="91440" bIns="45720" rtlCol="0" anchor="ctr">
            <a:normAutofit/>
          </a:bodyPr>
          <a:lstStyle/>
          <a:p>
            <a:r>
              <a:rPr lang="sl-SI" dirty="0" err="1"/>
              <a:t>To </a:t>
            </a:r>
            <a:r>
              <a:rPr lang="sl-SI" dirty="0"/>
              <a:t>je naslov</a:t>
            </a:r>
            <a:br>
              <a:rPr lang="sl-SI" dirty="0"/>
            </a:br>
            <a:r>
              <a:rPr lang="sl-SI" dirty="0"/>
              <a:t>v </a:t>
            </a:r>
            <a:r>
              <a:rPr lang="sl-SI" dirty="0" err="1"/>
              <a:t>dveh vrsticah</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38843" y="1639866"/>
            <a:ext cx="11133288" cy="4652954"/>
          </a:xfrm>
          <a:prstGeom prst="rect">
            <a:avLst/>
          </a:prstGeom>
        </p:spPr>
        <p:txBody>
          <a:bodyPr vert="horz" lIns="91440" tIns="45720" rIns="91440" bIns="45720" rtlCol="0">
            <a:normAutofit/>
          </a:bodyPr>
          <a:lstStyle/>
          <a:p>
            <a:pPr lvl="0"/>
            <a:r>
              <a:rPr lang="sl-SI" dirty="0" err="1"/>
              <a:t>Kliknite </a:t>
            </a:r>
            <a:r>
              <a:rPr lang="sl-SI" dirty="0"/>
              <a:t>za </a:t>
            </a:r>
            <a:r>
              <a:rPr lang="sl-SI" dirty="0" err="1"/>
              <a:t>urejanje vsebine</a:t>
            </a:r>
            <a:endParaRPr lang="sl-SI" dirty="0"/>
          </a:p>
          <a:p>
            <a:pPr lvl="1"/>
            <a:r>
              <a:rPr lang="sl-SI" dirty="0" err="1"/>
              <a:t>Druga raven</a:t>
            </a:r>
            <a:endParaRPr lang="sl-SI" dirty="0"/>
          </a:p>
          <a:p>
            <a:pPr lvl="2"/>
            <a:r>
              <a:rPr lang="sl-SI" dirty="0" err="1"/>
              <a:t>Tretja raven</a:t>
            </a:r>
            <a:endParaRPr lang="sl-SI" dirty="0"/>
          </a:p>
          <a:p>
            <a:pPr lvl="3"/>
            <a:r>
              <a:rPr lang="sl-SI" dirty="0" err="1"/>
              <a:t>Stopnja resnice</a:t>
            </a:r>
            <a:endParaRPr lang="sl-SI" dirty="0"/>
          </a:p>
          <a:p>
            <a:pPr lvl="4"/>
            <a:r>
              <a:rPr lang="sl-SI" dirty="0" err="1"/>
              <a:t>Peta raven</a:t>
            </a:r>
            <a:endParaRPr lang="sl-SI" dirty="0"/>
          </a:p>
          <a:p>
            <a:pPr lvl="4"/>
            <a:endParaRPr lang="sl-SI" dirty="0"/>
          </a:p>
          <a:p>
            <a:pPr lvl="4"/>
            <a:endParaRPr lang="sl-SI" dirty="0"/>
          </a:p>
        </p:txBody>
      </p:sp>
      <p:sp>
        <p:nvSpPr>
          <p:cNvPr id="6" name="Označba mesta številke diapozitiva 5">
            <a:extLst>
              <a:ext uri="{FF2B5EF4-FFF2-40B4-BE49-F238E27FC236}">
                <a16:creationId xmlns:a16="http://schemas.microsoft.com/office/drawing/2014/main" id="{E0058458-BE23-C343-8E85-C53EA78E59D7}"/>
              </a:ext>
            </a:extLst>
          </p:cNvPr>
          <p:cNvSpPr>
            <a:spLocks noGrp="1"/>
          </p:cNvSpPr>
          <p:nvPr>
            <p:ph type="sldNum" sz="quarter" idx="4"/>
          </p:nvPr>
        </p:nvSpPr>
        <p:spPr>
          <a:xfrm>
            <a:off x="11682098" y="6369170"/>
            <a:ext cx="440823"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A862B0EC-228D-4FBE-B2BB-F39727D4AFC5}" type="slidenum">
              <a:rPr lang="sl-SI" smtClean="0"/>
              <a:t>‹#›</a:t>
            </a:fld>
            <a:endParaRPr lang="sl-SI" dirty="0"/>
          </a:p>
        </p:txBody>
      </p:sp>
      <p:pic>
        <p:nvPicPr>
          <p:cNvPr id="5" name="Picture 4">
            <a:extLst>
              <a:ext uri="{FF2B5EF4-FFF2-40B4-BE49-F238E27FC236}">
                <a16:creationId xmlns:a16="http://schemas.microsoft.com/office/drawing/2014/main" id="{4B847DA2-623C-4FE0-44F6-19E8D2CBAA8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074533" cy="659641"/>
          </a:xfrm>
          <a:prstGeom prst="rect">
            <a:avLst/>
          </a:prstGeom>
        </p:spPr>
      </p:pic>
      <p:pic>
        <p:nvPicPr>
          <p:cNvPr id="4" name="Picture 3">
            <a:extLst>
              <a:ext uri="{FF2B5EF4-FFF2-40B4-BE49-F238E27FC236}">
                <a16:creationId xmlns:a16="http://schemas.microsoft.com/office/drawing/2014/main" id="{E7EDC2BB-8FBB-D5C5-C4B3-645FE01783EE}"/>
              </a:ext>
            </a:extLst>
          </p:cNvPr>
          <p:cNvPicPr>
            <a:picLocks noChangeAspect="1"/>
          </p:cNvPicPr>
          <p:nvPr userDrawn="1"/>
        </p:nvPicPr>
        <p:blipFill>
          <a:blip r:embed="rId9"/>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27447040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lumMod val="100000"/>
              </a:schemeClr>
            </a:gs>
            <a:gs pos="88000">
              <a:schemeClr val="accent1">
                <a:lumMod val="0"/>
                <a:lumOff val="100000"/>
              </a:schemeClr>
            </a:gs>
            <a:gs pos="33000">
              <a:srgbClr val="009D6F">
                <a:alpha val="50000"/>
              </a:srgbClr>
            </a:gs>
          </a:gsLst>
          <a:lin ang="5400000" scaled="0"/>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19869" y="246058"/>
            <a:ext cx="11152261" cy="1325563"/>
          </a:xfrm>
          <a:prstGeom prst="rect">
            <a:avLst/>
          </a:prstGeom>
        </p:spPr>
        <p:txBody>
          <a:bodyPr vert="horz" lIns="91440" tIns="45720" rIns="91440" bIns="45720" rtlCol="0" anchor="ctr">
            <a:normAutofit/>
          </a:bodyPr>
          <a:lstStyle/>
          <a:p>
            <a:r>
              <a:rPr lang="sl-SI" dirty="0" err="1"/>
              <a:t>To </a:t>
            </a:r>
            <a:r>
              <a:rPr lang="sl-SI" dirty="0"/>
              <a:t>je naslov</a:t>
            </a:r>
            <a:br>
              <a:rPr lang="sl-SI" dirty="0"/>
            </a:br>
            <a:r>
              <a:rPr lang="sl-SI" dirty="0"/>
              <a:t>v </a:t>
            </a:r>
            <a:r>
              <a:rPr lang="sl-SI" dirty="0" err="1"/>
              <a:t>dveh vrsticah</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19869" y="1639866"/>
            <a:ext cx="11152262" cy="4652954"/>
          </a:xfrm>
          <a:prstGeom prst="rect">
            <a:avLst/>
          </a:prstGeom>
        </p:spPr>
        <p:txBody>
          <a:bodyPr vert="horz" lIns="91440" tIns="45720" rIns="91440" bIns="45720" rtlCol="0">
            <a:normAutofit/>
          </a:bodyPr>
          <a:lstStyle/>
          <a:p>
            <a:pPr lvl="0"/>
            <a:r>
              <a:rPr lang="sl-SI" dirty="0" err="1"/>
              <a:t>Kliknite </a:t>
            </a:r>
            <a:r>
              <a:rPr lang="sl-SI" dirty="0"/>
              <a:t>za </a:t>
            </a:r>
            <a:r>
              <a:rPr lang="sl-SI" dirty="0" err="1"/>
              <a:t>urejanje vsebine</a:t>
            </a:r>
            <a:endParaRPr lang="sl-SI" dirty="0"/>
          </a:p>
          <a:p>
            <a:pPr lvl="1"/>
            <a:r>
              <a:rPr lang="sl-SI" dirty="0" err="1"/>
              <a:t>Druga raven</a:t>
            </a:r>
            <a:endParaRPr lang="sl-SI" dirty="0"/>
          </a:p>
          <a:p>
            <a:pPr lvl="2"/>
            <a:r>
              <a:rPr lang="sl-SI" dirty="0" err="1"/>
              <a:t>Tretja raven</a:t>
            </a:r>
            <a:endParaRPr lang="sl-SI" dirty="0"/>
          </a:p>
          <a:p>
            <a:pPr lvl="3"/>
            <a:r>
              <a:rPr lang="sl-SI" dirty="0" err="1"/>
              <a:t>Stopnja resnice</a:t>
            </a:r>
            <a:endParaRPr lang="sl-SI" dirty="0"/>
          </a:p>
          <a:p>
            <a:pPr lvl="4"/>
            <a:r>
              <a:rPr lang="sl-SI" dirty="0" err="1"/>
              <a:t>Peta raven</a:t>
            </a:r>
            <a:endParaRPr lang="sl-SI" dirty="0"/>
          </a:p>
          <a:p>
            <a:pPr lvl="4"/>
            <a:endParaRPr lang="sl-SI" dirty="0"/>
          </a:p>
          <a:p>
            <a:pPr lvl="4"/>
            <a:endParaRPr lang="sl-SI" dirty="0"/>
          </a:p>
        </p:txBody>
      </p:sp>
      <p:sp>
        <p:nvSpPr>
          <p:cNvPr id="6" name="Označba mesta številke diapozitiva 5">
            <a:extLst>
              <a:ext uri="{FF2B5EF4-FFF2-40B4-BE49-F238E27FC236}">
                <a16:creationId xmlns:a16="http://schemas.microsoft.com/office/drawing/2014/main" id="{E0058458-BE23-C343-8E85-C53EA78E59D7}"/>
              </a:ext>
            </a:extLst>
          </p:cNvPr>
          <p:cNvSpPr>
            <a:spLocks noGrp="1"/>
          </p:cNvSpPr>
          <p:nvPr>
            <p:ph type="sldNum" sz="quarter" idx="4"/>
          </p:nvPr>
        </p:nvSpPr>
        <p:spPr>
          <a:xfrm>
            <a:off x="11682098" y="6369170"/>
            <a:ext cx="440823"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A862B0EC-228D-4FBE-B2BB-F39727D4AFC5}" type="slidenum">
              <a:rPr lang="sl-SI" smtClean="0"/>
              <a:t>‹#›</a:t>
            </a:fld>
            <a:endParaRPr lang="sl-SI" dirty="0"/>
          </a:p>
        </p:txBody>
      </p:sp>
      <p:pic>
        <p:nvPicPr>
          <p:cNvPr id="9" name="Picture 8">
            <a:extLst>
              <a:ext uri="{FF2B5EF4-FFF2-40B4-BE49-F238E27FC236}">
                <a16:creationId xmlns:a16="http://schemas.microsoft.com/office/drawing/2014/main" id="{61E86742-5B06-5DD0-EED9-DDD08B174F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 y="-2286"/>
            <a:ext cx="1087351" cy="667511"/>
          </a:xfrm>
          <a:prstGeom prst="rect">
            <a:avLst/>
          </a:prstGeom>
        </p:spPr>
      </p:pic>
      <p:pic>
        <p:nvPicPr>
          <p:cNvPr id="4" name="Picture 3">
            <a:extLst>
              <a:ext uri="{FF2B5EF4-FFF2-40B4-BE49-F238E27FC236}">
                <a16:creationId xmlns:a16="http://schemas.microsoft.com/office/drawing/2014/main" id="{28CB7DE4-23B8-78F1-F27A-2C9E95BE9DFA}"/>
              </a:ext>
            </a:extLst>
          </p:cNvPr>
          <p:cNvPicPr>
            <a:picLocks noChangeAspect="1"/>
          </p:cNvPicPr>
          <p:nvPr userDrawn="1"/>
        </p:nvPicPr>
        <p:blipFill>
          <a:blip r:embed="rId9"/>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34771023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lvl1pPr algn="l" defTabSz="914400" rtl="0" eaLnBrk="1" latinLnBrk="0" hangingPunct="1">
        <a:lnSpc>
          <a:spcPct val="90000"/>
        </a:lnSpc>
        <a:spcBef>
          <a:spcPct val="0"/>
        </a:spcBef>
        <a:buNone/>
        <a:defRPr sz="3200" b="1" kern="1200">
          <a:solidFill>
            <a:srgbClr val="00359F"/>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38844" y="246059"/>
            <a:ext cx="11133287" cy="1325563"/>
          </a:xfrm>
          <a:prstGeom prst="rect">
            <a:avLst/>
          </a:prstGeom>
        </p:spPr>
        <p:txBody>
          <a:bodyPr vert="horz" lIns="91440" tIns="45720" rIns="91440" bIns="45720" rtlCol="0" anchor="ctr">
            <a:normAutofit/>
          </a:bodyPr>
          <a:lstStyle/>
          <a:p>
            <a:r>
              <a:rPr lang="sl-SI" dirty="0" err="1"/>
              <a:t>This</a:t>
            </a:r>
            <a:r>
              <a:rPr lang="sl-SI" dirty="0"/>
              <a:t> is </a:t>
            </a:r>
            <a:r>
              <a:rPr lang="sl-SI" dirty="0" err="1"/>
              <a:t>the</a:t>
            </a:r>
            <a:r>
              <a:rPr lang="sl-SI" dirty="0"/>
              <a:t> title</a:t>
            </a:r>
            <a:br>
              <a:rPr lang="sl-SI" dirty="0"/>
            </a:br>
            <a:r>
              <a:rPr lang="sl-SI" dirty="0"/>
              <a:t>in </a:t>
            </a:r>
            <a:r>
              <a:rPr lang="sl-SI" dirty="0" err="1"/>
              <a:t>two</a:t>
            </a:r>
            <a:r>
              <a:rPr lang="sl-SI" dirty="0"/>
              <a:t> </a:t>
            </a:r>
            <a:r>
              <a:rPr lang="sl-SI" dirty="0" err="1"/>
              <a:t>lines</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38843" y="1639866"/>
            <a:ext cx="11133288" cy="4652954"/>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3"/>
            <a:r>
              <a:rPr lang="sl-SI" dirty="0" err="1"/>
              <a:t>Foruth</a:t>
            </a:r>
            <a:r>
              <a:rPr lang="sl-SI" dirty="0"/>
              <a:t> </a:t>
            </a:r>
            <a:r>
              <a:rPr lang="sl-SI" dirty="0" err="1"/>
              <a:t>level</a:t>
            </a:r>
            <a:endParaRPr lang="sl-SI" dirty="0"/>
          </a:p>
          <a:p>
            <a:pPr lvl="4"/>
            <a:r>
              <a:rPr lang="sl-SI" dirty="0" err="1"/>
              <a:t>Fifth</a:t>
            </a:r>
            <a:r>
              <a:rPr lang="sl-SI" dirty="0"/>
              <a:t> </a:t>
            </a:r>
            <a:r>
              <a:rPr lang="sl-SI" dirty="0" err="1"/>
              <a:t>level</a:t>
            </a:r>
            <a:endParaRPr lang="sl-SI" dirty="0"/>
          </a:p>
          <a:p>
            <a:pPr lvl="4"/>
            <a:endParaRPr lang="sl-SI" dirty="0"/>
          </a:p>
          <a:p>
            <a:pPr lvl="4"/>
            <a:endParaRPr lang="sl-SI" dirty="0"/>
          </a:p>
        </p:txBody>
      </p:sp>
      <p:sp>
        <p:nvSpPr>
          <p:cNvPr id="6" name="Označba mesta številke diapozitiva 5">
            <a:extLst>
              <a:ext uri="{FF2B5EF4-FFF2-40B4-BE49-F238E27FC236}">
                <a16:creationId xmlns:a16="http://schemas.microsoft.com/office/drawing/2014/main" id="{E0058458-BE23-C343-8E85-C53EA78E59D7}"/>
              </a:ext>
            </a:extLst>
          </p:cNvPr>
          <p:cNvSpPr>
            <a:spLocks noGrp="1"/>
          </p:cNvSpPr>
          <p:nvPr>
            <p:ph type="sldNum" sz="quarter" idx="4"/>
          </p:nvPr>
        </p:nvSpPr>
        <p:spPr>
          <a:xfrm>
            <a:off x="11682100" y="6369171"/>
            <a:ext cx="440823" cy="365126"/>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A862B0EC-228D-4FBE-B2BB-F39727D4AFC5}" type="slidenum">
              <a:rPr lang="sl-SI" smtClean="0"/>
              <a:pPr/>
              <a:t>‹#›</a:t>
            </a:fld>
            <a:endParaRPr lang="sl-SI" dirty="0"/>
          </a:p>
        </p:txBody>
      </p:sp>
      <p:pic>
        <p:nvPicPr>
          <p:cNvPr id="5" name="Picture 4">
            <a:extLst>
              <a:ext uri="{FF2B5EF4-FFF2-40B4-BE49-F238E27FC236}">
                <a16:creationId xmlns:a16="http://schemas.microsoft.com/office/drawing/2014/main" id="{4B847DA2-623C-4FE0-44F6-19E8D2CBAA8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
            <a:ext cx="1074534" cy="659641"/>
          </a:xfrm>
          <a:prstGeom prst="rect">
            <a:avLst/>
          </a:prstGeom>
        </p:spPr>
      </p:pic>
      <p:pic>
        <p:nvPicPr>
          <p:cNvPr id="4" name="Picture 3">
            <a:extLst>
              <a:ext uri="{FF2B5EF4-FFF2-40B4-BE49-F238E27FC236}">
                <a16:creationId xmlns:a16="http://schemas.microsoft.com/office/drawing/2014/main" id="{E7EDC2BB-8FBB-D5C5-C4B3-645FE01783EE}"/>
              </a:ext>
            </a:extLst>
          </p:cNvPr>
          <p:cNvPicPr>
            <a:picLocks noChangeAspect="1"/>
          </p:cNvPicPr>
          <p:nvPr userDrawn="1"/>
        </p:nvPicPr>
        <p:blipFill>
          <a:blip r:embed="rId13"/>
          <a:stretch>
            <a:fillRect/>
          </a:stretch>
        </p:blipFill>
        <p:spPr>
          <a:xfrm>
            <a:off x="3844188" y="6296094"/>
            <a:ext cx="7827942" cy="566978"/>
          </a:xfrm>
          <a:prstGeom prst="rect">
            <a:avLst/>
          </a:prstGeom>
        </p:spPr>
      </p:pic>
    </p:spTree>
    <p:extLst>
      <p:ext uri="{BB962C8B-B14F-4D97-AF65-F5344CB8AC3E}">
        <p14:creationId xmlns:p14="http://schemas.microsoft.com/office/powerpoint/2010/main" val="305184130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91433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582" indent="-228582" algn="l" defTabSz="91433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747" indent="-228582" algn="l" defTabSz="91433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912" indent="-228582" algn="l" defTabSz="91433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077" indent="-228582" algn="l" defTabSz="91433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660" indent="0" algn="l" defTabSz="914330" rtl="0" eaLnBrk="1" latinLnBrk="0" hangingPunct="1">
        <a:lnSpc>
          <a:spcPct val="90000"/>
        </a:lnSpc>
        <a:spcBef>
          <a:spcPts val="500"/>
        </a:spcBef>
        <a:buFont typeface="Arial" panose="020B0604020202020204" pitchFamily="34" charset="0"/>
        <a:buNone/>
        <a:defRPr sz="1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407"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2"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7"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2"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hyperlink" Target="mailto:Communication@nahv.eu" TargetMode="External"/><Relationship Id="rId3" Type="http://schemas.openxmlformats.org/officeDocument/2006/relationships/hyperlink" Target="https://www.nahv.eu/" TargetMode="External"/><Relationship Id="rId7" Type="http://schemas.openxmlformats.org/officeDocument/2006/relationships/hyperlink" Target="mailto:communication@nahv.eu" TargetMode="Externa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nahv@hse.si" TargetMode="External"/><Relationship Id="rId9" Type="http://schemas.openxmlformats.org/officeDocument/2006/relationships/hyperlink" Target="https://www.linkedin.com/company/nah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5E740-90B8-25D7-3CAC-89F4CD521886}"/>
              </a:ext>
            </a:extLst>
          </p:cNvPr>
          <p:cNvSpPr>
            <a:spLocks noGrp="1"/>
          </p:cNvSpPr>
          <p:nvPr>
            <p:ph idx="1"/>
          </p:nvPr>
        </p:nvSpPr>
        <p:spPr>
          <a:xfrm>
            <a:off x="530352" y="2247356"/>
            <a:ext cx="11151748" cy="1271342"/>
          </a:xfrm>
        </p:spPr>
        <p:txBody>
          <a:bodyPr>
            <a:noAutofit/>
          </a:bodyPr>
          <a:lstStyle/>
          <a:p>
            <a:r>
              <a:rPr lang="sl-SI" sz="4800" b="1" dirty="0" err="1"/>
              <a:t>North</a:t>
            </a:r>
            <a:r>
              <a:rPr lang="sl-SI" sz="4800" b="1" dirty="0"/>
              <a:t> Adriatic Hydrogen Valley (NAHV)</a:t>
            </a:r>
          </a:p>
          <a:p>
            <a:endParaRPr lang="sl-SI" sz="1400" b="1" dirty="0"/>
          </a:p>
          <a:p>
            <a:endParaRPr lang="sl-SI" sz="1400" dirty="0"/>
          </a:p>
          <a:p>
            <a:r>
              <a:rPr lang="sl-SI" sz="1800" dirty="0"/>
              <a:t>Dr. Jerneja Sedlar</a:t>
            </a:r>
          </a:p>
          <a:p>
            <a:r>
              <a:rPr lang="sl-SI" sz="1800" dirty="0" err="1"/>
              <a:t>Head</a:t>
            </a:r>
            <a:r>
              <a:rPr lang="sl-SI" sz="1800" dirty="0"/>
              <a:t> </a:t>
            </a:r>
            <a:r>
              <a:rPr lang="sl-SI" sz="1800" dirty="0" err="1"/>
              <a:t>of</a:t>
            </a:r>
            <a:r>
              <a:rPr lang="sl-SI" sz="1800" dirty="0"/>
              <a:t> </a:t>
            </a:r>
            <a:r>
              <a:rPr lang="sl-SI" sz="1800" dirty="0" err="1"/>
              <a:t>Development</a:t>
            </a:r>
            <a:r>
              <a:rPr lang="sl-SI" sz="1800" dirty="0"/>
              <a:t> </a:t>
            </a:r>
            <a:r>
              <a:rPr lang="sl-SI" sz="1800" dirty="0" err="1"/>
              <a:t>and</a:t>
            </a:r>
            <a:r>
              <a:rPr lang="sl-SI" sz="1800" dirty="0"/>
              <a:t> </a:t>
            </a:r>
            <a:r>
              <a:rPr lang="sl-SI" sz="1800" dirty="0" err="1"/>
              <a:t>Investment</a:t>
            </a:r>
            <a:r>
              <a:rPr lang="sl-SI" sz="1800" dirty="0"/>
              <a:t> </a:t>
            </a:r>
            <a:r>
              <a:rPr lang="sl-SI" sz="1800" dirty="0" err="1"/>
              <a:t>department</a:t>
            </a:r>
            <a:r>
              <a:rPr lang="sl-SI" sz="1800" dirty="0"/>
              <a:t> HSE</a:t>
            </a:r>
          </a:p>
          <a:p>
            <a:r>
              <a:rPr lang="sl-SI" sz="1800" b="1" dirty="0" err="1"/>
              <a:t>Coordinator</a:t>
            </a:r>
            <a:r>
              <a:rPr lang="sl-SI" sz="1800" b="1" dirty="0"/>
              <a:t> NAHV </a:t>
            </a:r>
            <a:r>
              <a:rPr lang="sl-SI" sz="1800" b="1" dirty="0" err="1"/>
              <a:t>Horizon</a:t>
            </a:r>
            <a:r>
              <a:rPr lang="sl-SI" sz="1800" b="1" dirty="0"/>
              <a:t> </a:t>
            </a:r>
            <a:r>
              <a:rPr lang="sl-SI" sz="1800" b="1" dirty="0" err="1"/>
              <a:t>Europe</a:t>
            </a:r>
            <a:endParaRPr lang="sl-SI" sz="1800" b="1" dirty="0"/>
          </a:p>
        </p:txBody>
      </p:sp>
    </p:spTree>
    <p:extLst>
      <p:ext uri="{BB962C8B-B14F-4D97-AF65-F5344CB8AC3E}">
        <p14:creationId xmlns:p14="http://schemas.microsoft.com/office/powerpoint/2010/main" val="189731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6000">
              <a:schemeClr val="accent1">
                <a:lumMod val="0"/>
                <a:lumOff val="100000"/>
              </a:schemeClr>
            </a:gs>
            <a:gs pos="17000">
              <a:srgbClr val="003399"/>
            </a:gs>
            <a:gs pos="7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8C6153-1D8B-BB9E-E72D-C76EE5AA81DC}"/>
              </a:ext>
            </a:extLst>
          </p:cNvPr>
          <p:cNvSpPr>
            <a:spLocks noGrp="1"/>
          </p:cNvSpPr>
          <p:nvPr>
            <p:ph type="title"/>
          </p:nvPr>
        </p:nvSpPr>
        <p:spPr>
          <a:xfrm>
            <a:off x="538843" y="2591940"/>
            <a:ext cx="11133287" cy="1325563"/>
          </a:xfrm>
        </p:spPr>
        <p:txBody>
          <a:bodyPr>
            <a:normAutofit/>
          </a:bodyPr>
          <a:lstStyle/>
          <a:p>
            <a:r>
              <a:rPr lang="sl-SI" sz="4400" dirty="0" err="1"/>
              <a:t>Thank</a:t>
            </a:r>
            <a:r>
              <a:rPr lang="sl-SI" sz="4400" dirty="0"/>
              <a:t> </a:t>
            </a:r>
            <a:r>
              <a:rPr lang="sl-SI" sz="4400" dirty="0" err="1"/>
              <a:t>you</a:t>
            </a:r>
            <a:r>
              <a:rPr lang="sl-SI" sz="4400" dirty="0"/>
              <a:t>.</a:t>
            </a:r>
          </a:p>
        </p:txBody>
      </p:sp>
    </p:spTree>
    <p:extLst>
      <p:ext uri="{BB962C8B-B14F-4D97-AF65-F5344CB8AC3E}">
        <p14:creationId xmlns:p14="http://schemas.microsoft.com/office/powerpoint/2010/main" val="29767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0922A-A027-E40E-5A5C-F1BC8E2B63E8}"/>
              </a:ext>
            </a:extLst>
          </p:cNvPr>
          <p:cNvSpPr>
            <a:spLocks noGrp="1"/>
          </p:cNvSpPr>
          <p:nvPr>
            <p:ph type="title"/>
          </p:nvPr>
        </p:nvSpPr>
        <p:spPr>
          <a:xfrm>
            <a:off x="538843" y="246058"/>
            <a:ext cx="11133287" cy="1325563"/>
          </a:xfrm>
        </p:spPr>
        <p:txBody>
          <a:bodyPr vert="horz" lIns="91440" tIns="45720" rIns="91440" bIns="45720" rtlCol="0" anchor="ctr">
            <a:normAutofit/>
          </a:bodyPr>
          <a:lstStyle/>
          <a:p>
            <a:r>
              <a:rPr lang="sl-SI" i="0" dirty="0">
                <a:effectLst/>
              </a:rPr>
              <a:t>NAHV </a:t>
            </a:r>
            <a:r>
              <a:rPr lang="sl-SI" i="0" dirty="0" err="1">
                <a:effectLst/>
              </a:rPr>
              <a:t>ambition</a:t>
            </a:r>
            <a:endParaRPr lang="sl-SI" dirty="0"/>
          </a:p>
        </p:txBody>
      </p:sp>
      <p:sp>
        <p:nvSpPr>
          <p:cNvPr id="5" name="Rectangle 4">
            <a:extLst>
              <a:ext uri="{FF2B5EF4-FFF2-40B4-BE49-F238E27FC236}">
                <a16:creationId xmlns:a16="http://schemas.microsoft.com/office/drawing/2014/main" id="{3B024F2A-78BC-5273-1A83-EB0F9B45A643}"/>
              </a:ext>
            </a:extLst>
          </p:cNvPr>
          <p:cNvSpPr/>
          <p:nvPr/>
        </p:nvSpPr>
        <p:spPr>
          <a:xfrm>
            <a:off x="529839" y="1825625"/>
            <a:ext cx="5566161" cy="4351338"/>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en-US"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goal of NAHV is to establish an economic, social, and industrial ecosystem based on renewable hydrogen as an energy source, carrier, and storage medium, derived from the integration of knowledge and capabilities within the framework of</a:t>
            </a:r>
            <a:r>
              <a:rPr kumimoji="0" lang="sl-SI"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400" b="1" i="0" u="none" strike="noStrike"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Quadruple</a:t>
            </a:r>
            <a:r>
              <a:rPr kumimoji="0" lang="sl-SI"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400" b="1" i="0" u="none" strike="noStrike"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Helix</a:t>
            </a:r>
            <a:r>
              <a:rPr kumimoji="0" lang="sl-SI"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sl-SI"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sl-SI" sz="2400" b="1"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AutoShape 2" descr="Hydrogen facility with storage tanks, transport truck, and refueling station surrounded by trees.">
            <a:extLst>
              <a:ext uri="{FF2B5EF4-FFF2-40B4-BE49-F238E27FC236}">
                <a16:creationId xmlns:a16="http://schemas.microsoft.com/office/drawing/2014/main" id="{DD55EDB7-B4C1-2ADD-DC9C-E8B4EE749C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28" name="Picture 4" descr="The Quadruple Helix Model - NbS Italy Hub">
            <a:extLst>
              <a:ext uri="{FF2B5EF4-FFF2-40B4-BE49-F238E27FC236}">
                <a16:creationId xmlns:a16="http://schemas.microsoft.com/office/drawing/2014/main" id="{22B2EB8D-A3BF-7AAF-6B66-1503D3614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486"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8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EF20B845-8A50-5E44-9E41-04F4300FAF66}"/>
              </a:ext>
            </a:extLst>
          </p:cNvPr>
          <p:cNvSpPr>
            <a:spLocks noGrp="1"/>
          </p:cNvSpPr>
          <p:nvPr>
            <p:ph type="title"/>
          </p:nvPr>
        </p:nvSpPr>
        <p:spPr>
          <a:xfrm>
            <a:off x="538843" y="75729"/>
            <a:ext cx="11133287" cy="1325563"/>
          </a:xfrm>
        </p:spPr>
        <p:txBody>
          <a:bodyPr/>
          <a:lstStyle/>
          <a:p>
            <a:r>
              <a:rPr lang="sl-SI" dirty="0" err="1"/>
              <a:t>Consortium</a:t>
            </a:r>
            <a:r>
              <a:rPr lang="sl-SI" dirty="0"/>
              <a:t> </a:t>
            </a:r>
            <a:r>
              <a:rPr lang="sl-SI" dirty="0" err="1"/>
              <a:t>partners</a:t>
            </a:r>
            <a:r>
              <a:rPr lang="sl-SI" dirty="0"/>
              <a:t> </a:t>
            </a:r>
            <a:r>
              <a:rPr lang="sl-SI" dirty="0" err="1"/>
              <a:t>of</a:t>
            </a:r>
            <a:r>
              <a:rPr lang="sl-SI" dirty="0"/>
              <a:t> NAHV</a:t>
            </a:r>
            <a:endParaRPr lang="en-GB" dirty="0"/>
          </a:p>
        </p:txBody>
      </p:sp>
      <p:pic>
        <p:nvPicPr>
          <p:cNvPr id="2" name="Picture 1">
            <a:extLst>
              <a:ext uri="{FF2B5EF4-FFF2-40B4-BE49-F238E27FC236}">
                <a16:creationId xmlns:a16="http://schemas.microsoft.com/office/drawing/2014/main" id="{3FBA2E74-9399-76E0-7182-F5F9CE7088BF}"/>
              </a:ext>
            </a:extLst>
          </p:cNvPr>
          <p:cNvPicPr>
            <a:picLocks noChangeAspect="1"/>
          </p:cNvPicPr>
          <p:nvPr/>
        </p:nvPicPr>
        <p:blipFill>
          <a:blip r:embed="rId2"/>
          <a:stretch>
            <a:fillRect/>
          </a:stretch>
        </p:blipFill>
        <p:spPr>
          <a:xfrm>
            <a:off x="3774963" y="1078991"/>
            <a:ext cx="7878194" cy="5201831"/>
          </a:xfrm>
          <a:prstGeom prst="rect">
            <a:avLst/>
          </a:prstGeom>
        </p:spPr>
      </p:pic>
      <p:sp>
        <p:nvSpPr>
          <p:cNvPr id="6" name="Pravokotnik 5">
            <a:extLst>
              <a:ext uri="{FF2B5EF4-FFF2-40B4-BE49-F238E27FC236}">
                <a16:creationId xmlns:a16="http://schemas.microsoft.com/office/drawing/2014/main" id="{F123D853-1160-6E20-A126-47BD244C7765}"/>
              </a:ext>
            </a:extLst>
          </p:cNvPr>
          <p:cNvSpPr/>
          <p:nvPr/>
        </p:nvSpPr>
        <p:spPr>
          <a:xfrm>
            <a:off x="7298422" y="3120705"/>
            <a:ext cx="1694576" cy="308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oljeZBesedilom 6">
            <a:extLst>
              <a:ext uri="{FF2B5EF4-FFF2-40B4-BE49-F238E27FC236}">
                <a16:creationId xmlns:a16="http://schemas.microsoft.com/office/drawing/2014/main" id="{DB055C45-FA24-25D2-2F10-6D40897D380B}"/>
              </a:ext>
            </a:extLst>
          </p:cNvPr>
          <p:cNvSpPr txBox="1"/>
          <p:nvPr/>
        </p:nvSpPr>
        <p:spPr>
          <a:xfrm>
            <a:off x="7256440" y="3150008"/>
            <a:ext cx="1694576" cy="215444"/>
          </a:xfrm>
          <a:prstGeom prst="rect">
            <a:avLst/>
          </a:prstGeom>
        </p:spPr>
        <p:txBody>
          <a:bodyPr wrap="square" rtlCol="0">
            <a:spAutoFit/>
          </a:bodyPr>
          <a:lstStyle/>
          <a:p>
            <a:pPr algn="l"/>
            <a:r>
              <a:rPr lang="sl-SI" sz="800" dirty="0"/>
              <a:t>Občina Cres</a:t>
            </a:r>
          </a:p>
        </p:txBody>
      </p:sp>
    </p:spTree>
    <p:extLst>
      <p:ext uri="{BB962C8B-B14F-4D97-AF65-F5344CB8AC3E}">
        <p14:creationId xmlns:p14="http://schemas.microsoft.com/office/powerpoint/2010/main" val="245233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4FF2A-3A2F-FFB4-5AA7-F9E5DD40CE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2B0EC-228D-4FBE-B2BB-F39727D4AFC5}" type="slidenum">
              <a:rPr kumimoji="0" lang="sl-SI" sz="12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l-SI" sz="1200" b="0" i="0" u="none" strike="noStrike" kern="1200" cap="none" spc="0" normalizeH="0" baseline="0" noProof="0">
              <a:ln>
                <a:noFill/>
              </a:ln>
              <a:solidFill>
                <a:prstClr val="black">
                  <a:tint val="75000"/>
                </a:prstClr>
              </a:solidFill>
              <a:effectLst/>
              <a:uLnTx/>
              <a:uFillTx/>
              <a:latin typeface="Open Sans" panose="020B0606030504020204" pitchFamily="34" charset="0"/>
              <a:ea typeface="+mn-ea"/>
              <a:cs typeface="+mn-cs"/>
            </a:endParaRPr>
          </a:p>
        </p:txBody>
      </p:sp>
      <p:sp>
        <p:nvSpPr>
          <p:cNvPr id="5" name="PoljeZBesedilom 4">
            <a:extLst>
              <a:ext uri="{FF2B5EF4-FFF2-40B4-BE49-F238E27FC236}">
                <a16:creationId xmlns:a16="http://schemas.microsoft.com/office/drawing/2014/main" id="{C3232361-19B7-BAD3-BAB7-8EF4C02DD64F}"/>
              </a:ext>
            </a:extLst>
          </p:cNvPr>
          <p:cNvSpPr txBox="1"/>
          <p:nvPr/>
        </p:nvSpPr>
        <p:spPr>
          <a:xfrm>
            <a:off x="538844" y="1644540"/>
            <a:ext cx="5203588" cy="4247317"/>
          </a:xfrm>
          <a:prstGeom prst="rect">
            <a:avLst/>
          </a:prstGeom>
        </p:spPr>
        <p:txBody>
          <a:bodyPr wrap="square" rtlCol="0">
            <a:spAutoFit/>
          </a:bodyPr>
          <a:lstStyle/>
          <a:p>
            <a:pPr lvl="0">
              <a:buSzPts val="1000"/>
              <a:tabLst>
                <a:tab pos="457200" algn="l"/>
              </a:tabLst>
            </a:pPr>
            <a:r>
              <a:rPr lang="en-GB" sz="1800" dirty="0">
                <a:solidFill>
                  <a:srgbClr val="000000"/>
                </a:solidFill>
                <a:effectLst/>
                <a:ea typeface="Times New Roman" panose="02020603050405020304" pitchFamily="18" charset="0"/>
              </a:rPr>
              <a:t>The key aim of the initiative is </a:t>
            </a:r>
            <a:r>
              <a:rPr lang="en-GB" sz="1800" b="1" dirty="0">
                <a:solidFill>
                  <a:srgbClr val="000000"/>
                </a:solidFill>
                <a:effectLst/>
                <a:ea typeface="Times New Roman" panose="02020603050405020304" pitchFamily="18" charset="0"/>
              </a:rPr>
              <a:t>to create a market for green </a:t>
            </a:r>
            <a:r>
              <a:rPr lang="sl-SI" sz="1800" b="1" dirty="0">
                <a:solidFill>
                  <a:srgbClr val="000000"/>
                </a:solidFill>
                <a:effectLst/>
                <a:ea typeface="Times New Roman" panose="02020603050405020304" pitchFamily="18" charset="0"/>
              </a:rPr>
              <a:t>(</a:t>
            </a:r>
            <a:r>
              <a:rPr lang="sl-SI" sz="1800" b="1" dirty="0" err="1">
                <a:solidFill>
                  <a:srgbClr val="000000"/>
                </a:solidFill>
                <a:effectLst/>
                <a:ea typeface="Times New Roman" panose="02020603050405020304" pitchFamily="18" charset="0"/>
              </a:rPr>
              <a:t>renewable</a:t>
            </a:r>
            <a:r>
              <a:rPr lang="sl-SI" sz="1800" b="1" dirty="0">
                <a:solidFill>
                  <a:srgbClr val="000000"/>
                </a:solidFill>
                <a:effectLst/>
                <a:ea typeface="Times New Roman" panose="02020603050405020304" pitchFamily="18" charset="0"/>
              </a:rPr>
              <a:t>) </a:t>
            </a:r>
            <a:r>
              <a:rPr lang="en-GB" sz="1800" b="1" dirty="0">
                <a:solidFill>
                  <a:srgbClr val="000000"/>
                </a:solidFill>
                <a:effectLst/>
                <a:ea typeface="Times New Roman" panose="02020603050405020304" pitchFamily="18" charset="0"/>
              </a:rPr>
              <a:t>hydrogen on both the demand and supply sides</a:t>
            </a:r>
            <a:r>
              <a:rPr lang="en-GB" sz="1800" dirty="0">
                <a:solidFill>
                  <a:srgbClr val="000000"/>
                </a:solidFill>
                <a:effectLst/>
                <a:ea typeface="Times New Roman" panose="02020603050405020304" pitchFamily="18" charset="0"/>
              </a:rPr>
              <a:t>, making it a competitive energy source for the future. Key industry players from all three countries will develop pilot projects to produce up to </a:t>
            </a:r>
            <a:r>
              <a:rPr lang="en-GB" sz="1800" b="1" dirty="0">
                <a:solidFill>
                  <a:srgbClr val="000000"/>
                </a:solidFill>
                <a:effectLst/>
                <a:ea typeface="Times New Roman" panose="02020603050405020304" pitchFamily="18" charset="0"/>
              </a:rPr>
              <a:t>5,000 tonnes of renewable hydrogen per year from renewable energy sources</a:t>
            </a:r>
            <a:r>
              <a:rPr lang="en-GB" sz="1800" dirty="0">
                <a:solidFill>
                  <a:srgbClr val="000000"/>
                </a:solidFill>
                <a:effectLst/>
                <a:ea typeface="Times New Roman" panose="02020603050405020304" pitchFamily="18" charset="0"/>
              </a:rPr>
              <a:t>, destined for energy storage, distribution and use.</a:t>
            </a:r>
            <a:endParaRPr lang="sl-SI" sz="1800" dirty="0">
              <a:solidFill>
                <a:srgbClr val="000000"/>
              </a:solidFill>
              <a:effectLst/>
              <a:ea typeface="Times New Roman" panose="02020603050405020304" pitchFamily="18" charset="0"/>
            </a:endParaRPr>
          </a:p>
          <a:p>
            <a:pPr lvl="0">
              <a:buSzPts val="1000"/>
              <a:tabLst>
                <a:tab pos="457200" algn="l"/>
              </a:tabLst>
            </a:pPr>
            <a:endParaRPr lang="sl-SI" dirty="0">
              <a:solidFill>
                <a:srgbClr val="000000"/>
              </a:solidFill>
              <a:ea typeface="Times New Roman" panose="02020603050405020304" pitchFamily="18" charset="0"/>
            </a:endParaRPr>
          </a:p>
          <a:p>
            <a:pPr lvl="0">
              <a:buSzPts val="1000"/>
              <a:tabLst>
                <a:tab pos="457200" algn="l"/>
              </a:tabLst>
            </a:pPr>
            <a:r>
              <a:rPr lang="en-GB" sz="1800" dirty="0">
                <a:solidFill>
                  <a:srgbClr val="000000"/>
                </a:solidFill>
                <a:effectLst/>
                <a:ea typeface="Times New Roman" panose="02020603050405020304" pitchFamily="18" charset="0"/>
              </a:rPr>
              <a:t>It is expected that some </a:t>
            </a:r>
            <a:r>
              <a:rPr lang="en-GB" sz="1800" b="1" dirty="0">
                <a:solidFill>
                  <a:srgbClr val="000000"/>
                </a:solidFill>
                <a:effectLst/>
                <a:ea typeface="Times New Roman" panose="02020603050405020304" pitchFamily="18" charset="0"/>
              </a:rPr>
              <a:t>20% of the produced renewable hydrogen will be exchanged between the participating countries</a:t>
            </a:r>
            <a:r>
              <a:rPr lang="en-GB" sz="1800" dirty="0">
                <a:solidFill>
                  <a:srgbClr val="000000"/>
                </a:solidFill>
                <a:effectLst/>
                <a:ea typeface="Times New Roman" panose="02020603050405020304" pitchFamily="18" charset="0"/>
              </a:rPr>
              <a:t>, thus creating a primary regional market for hydrogen. </a:t>
            </a:r>
            <a:endParaRPr lang="sl-SI" sz="1800" dirty="0">
              <a:solidFill>
                <a:srgbClr val="000000"/>
              </a:solidFill>
              <a:effectLst/>
              <a:ea typeface="Times New Roman" panose="02020603050405020304" pitchFamily="18" charset="0"/>
            </a:endParaRPr>
          </a:p>
          <a:p>
            <a:pPr lvl="0">
              <a:buSzPts val="1000"/>
              <a:tabLst>
                <a:tab pos="457200" algn="l"/>
              </a:tabLst>
            </a:pPr>
            <a:endParaRPr lang="sl-SI" dirty="0">
              <a:solidFill>
                <a:srgbClr val="000000"/>
              </a:solidFill>
              <a:ea typeface="Times New Roman" panose="02020603050405020304" pitchFamily="18" charset="0"/>
            </a:endParaRPr>
          </a:p>
        </p:txBody>
      </p:sp>
      <p:sp>
        <p:nvSpPr>
          <p:cNvPr id="12" name="Title 6">
            <a:extLst>
              <a:ext uri="{FF2B5EF4-FFF2-40B4-BE49-F238E27FC236}">
                <a16:creationId xmlns:a16="http://schemas.microsoft.com/office/drawing/2014/main" id="{EF20B845-8A50-5E44-9E41-04F4300FAF66}"/>
              </a:ext>
            </a:extLst>
          </p:cNvPr>
          <p:cNvSpPr>
            <a:spLocks noGrp="1"/>
          </p:cNvSpPr>
          <p:nvPr>
            <p:ph type="title"/>
          </p:nvPr>
        </p:nvSpPr>
        <p:spPr>
          <a:xfrm>
            <a:off x="538843" y="75729"/>
            <a:ext cx="11133287" cy="1325563"/>
          </a:xfrm>
        </p:spPr>
        <p:txBody>
          <a:bodyPr/>
          <a:lstStyle/>
          <a:p>
            <a:r>
              <a:rPr lang="sl-SI" dirty="0" err="1"/>
              <a:t>Key</a:t>
            </a:r>
            <a:r>
              <a:rPr lang="sl-SI" dirty="0"/>
              <a:t> </a:t>
            </a:r>
            <a:r>
              <a:rPr lang="sl-SI" dirty="0" err="1"/>
              <a:t>aim</a:t>
            </a:r>
            <a:r>
              <a:rPr lang="sl-SI" dirty="0"/>
              <a:t> </a:t>
            </a:r>
            <a:r>
              <a:rPr lang="sl-SI" dirty="0" err="1"/>
              <a:t>of</a:t>
            </a:r>
            <a:r>
              <a:rPr lang="sl-SI" dirty="0"/>
              <a:t> </a:t>
            </a:r>
            <a:r>
              <a:rPr lang="sl-SI" dirty="0" err="1"/>
              <a:t>the</a:t>
            </a:r>
            <a:r>
              <a:rPr lang="sl-SI" dirty="0"/>
              <a:t> NAHV: </a:t>
            </a:r>
            <a:r>
              <a:rPr lang="sl-SI" dirty="0" err="1"/>
              <a:t>creating</a:t>
            </a:r>
            <a:r>
              <a:rPr lang="sl-SI" dirty="0"/>
              <a:t> a </a:t>
            </a:r>
            <a:r>
              <a:rPr lang="sl-SI" dirty="0" err="1"/>
              <a:t>cross-border</a:t>
            </a:r>
            <a:r>
              <a:rPr lang="sl-SI" dirty="0"/>
              <a:t> market </a:t>
            </a:r>
            <a:r>
              <a:rPr lang="sl-SI" dirty="0" err="1"/>
              <a:t>for</a:t>
            </a:r>
            <a:r>
              <a:rPr lang="sl-SI" dirty="0"/>
              <a:t> </a:t>
            </a:r>
            <a:r>
              <a:rPr lang="sl-SI" dirty="0" err="1"/>
              <a:t>renewable</a:t>
            </a:r>
            <a:r>
              <a:rPr lang="sl-SI" dirty="0"/>
              <a:t> </a:t>
            </a:r>
            <a:r>
              <a:rPr lang="sl-SI" dirty="0" err="1"/>
              <a:t>hydrogen</a:t>
            </a:r>
            <a:endParaRPr lang="en-GB" dirty="0"/>
          </a:p>
        </p:txBody>
      </p:sp>
      <p:pic>
        <p:nvPicPr>
          <p:cNvPr id="2" name="Slika 6">
            <a:extLst>
              <a:ext uri="{FF2B5EF4-FFF2-40B4-BE49-F238E27FC236}">
                <a16:creationId xmlns:a16="http://schemas.microsoft.com/office/drawing/2014/main" id="{E260A51C-65BC-6557-0678-6AD3881659DE}"/>
              </a:ext>
            </a:extLst>
          </p:cNvPr>
          <p:cNvPicPr>
            <a:picLocks noChangeAspect="1"/>
          </p:cNvPicPr>
          <p:nvPr/>
        </p:nvPicPr>
        <p:blipFill rotWithShape="1">
          <a:blip r:embed="rId2"/>
          <a:srcRect l="15217"/>
          <a:stretch/>
        </p:blipFill>
        <p:spPr>
          <a:xfrm>
            <a:off x="5843016" y="1472914"/>
            <a:ext cx="5853793" cy="4741541"/>
          </a:xfrm>
          <a:prstGeom prst="rect">
            <a:avLst/>
          </a:prstGeom>
        </p:spPr>
      </p:pic>
    </p:spTree>
    <p:extLst>
      <p:ext uri="{BB962C8B-B14F-4D97-AF65-F5344CB8AC3E}">
        <p14:creationId xmlns:p14="http://schemas.microsoft.com/office/powerpoint/2010/main" val="270518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8A052F-2650-DB40-E844-6CAD4158C982}"/>
              </a:ext>
            </a:extLst>
          </p:cNvPr>
          <p:cNvSpPr>
            <a:spLocks noGrp="1"/>
          </p:cNvSpPr>
          <p:nvPr>
            <p:ph type="body" sz="quarter" idx="14"/>
          </p:nvPr>
        </p:nvSpPr>
        <p:spPr>
          <a:xfrm>
            <a:off x="1222161" y="338921"/>
            <a:ext cx="9565004" cy="920931"/>
          </a:xfrm>
        </p:spPr>
        <p:txBody>
          <a:bodyPr>
            <a:normAutofit/>
          </a:bodyPr>
          <a:lstStyle/>
          <a:p>
            <a:pPr marL="0" indent="0">
              <a:buNone/>
            </a:pPr>
            <a:r>
              <a:rPr lang="sl-SI" sz="3200" dirty="0"/>
              <a:t>HSE </a:t>
            </a:r>
            <a:r>
              <a:rPr lang="sl-SI" sz="3200" dirty="0" err="1"/>
              <a:t>goals</a:t>
            </a:r>
            <a:r>
              <a:rPr lang="sl-SI" sz="3200" dirty="0"/>
              <a:t> on </a:t>
            </a:r>
            <a:r>
              <a:rPr lang="sl-SI" sz="3200" dirty="0" err="1"/>
              <a:t>hydrogen</a:t>
            </a:r>
            <a:endParaRPr lang="sl-SI" sz="3200" dirty="0"/>
          </a:p>
        </p:txBody>
      </p:sp>
      <p:sp>
        <p:nvSpPr>
          <p:cNvPr id="5" name="Označba mesta besedila 4">
            <a:extLst>
              <a:ext uri="{FF2B5EF4-FFF2-40B4-BE49-F238E27FC236}">
                <a16:creationId xmlns:a16="http://schemas.microsoft.com/office/drawing/2014/main" id="{7D4793B0-47F6-0484-5CFE-A215DAF8CEC6}"/>
              </a:ext>
            </a:extLst>
          </p:cNvPr>
          <p:cNvSpPr>
            <a:spLocks noGrp="1"/>
          </p:cNvSpPr>
          <p:nvPr>
            <p:ph type="body" sz="quarter" idx="16"/>
          </p:nvPr>
        </p:nvSpPr>
        <p:spPr>
          <a:xfrm>
            <a:off x="1222161" y="1665290"/>
            <a:ext cx="6640607" cy="4647236"/>
          </a:xfrm>
        </p:spPr>
        <p:txBody>
          <a:bodyPr>
            <a:normAutofit fontScale="85000" lnSpcReduction="20000"/>
          </a:bodyPr>
          <a:lstStyle/>
          <a:p>
            <a:pPr marL="0" indent="0">
              <a:buNone/>
            </a:pPr>
            <a:r>
              <a:rPr lang="sl-SI" b="1" dirty="0">
                <a:solidFill>
                  <a:srgbClr val="1B449C"/>
                </a:solidFill>
              </a:rPr>
              <a:t>Šoštanj </a:t>
            </a:r>
            <a:r>
              <a:rPr lang="sl-SI" b="1" dirty="0" err="1">
                <a:solidFill>
                  <a:srgbClr val="1B449C"/>
                </a:solidFill>
              </a:rPr>
              <a:t>Thermal</a:t>
            </a:r>
            <a:r>
              <a:rPr lang="sl-SI" b="1" dirty="0">
                <a:solidFill>
                  <a:srgbClr val="1B449C"/>
                </a:solidFill>
              </a:rPr>
              <a:t> </a:t>
            </a:r>
            <a:r>
              <a:rPr lang="sl-SI" b="1" dirty="0" err="1">
                <a:solidFill>
                  <a:srgbClr val="1B449C"/>
                </a:solidFill>
              </a:rPr>
              <a:t>Power</a:t>
            </a:r>
            <a:r>
              <a:rPr lang="sl-SI" b="1" dirty="0">
                <a:solidFill>
                  <a:srgbClr val="1B449C"/>
                </a:solidFill>
              </a:rPr>
              <a:t> </a:t>
            </a:r>
            <a:r>
              <a:rPr lang="sl-SI" b="1" dirty="0" err="1">
                <a:solidFill>
                  <a:srgbClr val="1B449C"/>
                </a:solidFill>
              </a:rPr>
              <a:t>Plant</a:t>
            </a:r>
            <a:r>
              <a:rPr lang="en-GB" b="1" dirty="0">
                <a:solidFill>
                  <a:srgbClr val="1B449C"/>
                </a:solidFill>
              </a:rPr>
              <a:t>:</a:t>
            </a:r>
            <a:endParaRPr lang="sl-SI" b="1" dirty="0">
              <a:solidFill>
                <a:srgbClr val="1B449C"/>
              </a:solidFill>
            </a:endParaRPr>
          </a:p>
          <a:p>
            <a:endParaRPr lang="en-GB" b="1" dirty="0">
              <a:solidFill>
                <a:srgbClr val="1B449C"/>
              </a:solidFill>
            </a:endParaRPr>
          </a:p>
          <a:p>
            <a:r>
              <a:rPr lang="en-GB" sz="1455" b="1" u="sng" dirty="0">
                <a:solidFill>
                  <a:schemeClr val="tx1"/>
                </a:solidFill>
              </a:rPr>
              <a:t>Phase 1: </a:t>
            </a:r>
            <a:endParaRPr lang="sl-SI" sz="1455" b="1" u="sng" dirty="0">
              <a:solidFill>
                <a:schemeClr val="tx1"/>
              </a:solidFill>
            </a:endParaRPr>
          </a:p>
          <a:p>
            <a:r>
              <a:rPr lang="sl-SI" sz="1455" b="1" dirty="0">
                <a:solidFill>
                  <a:schemeClr val="tx1"/>
                </a:solidFill>
              </a:rPr>
              <a:t>up to </a:t>
            </a:r>
            <a:r>
              <a:rPr lang="en-GB" sz="1455" b="1" dirty="0">
                <a:solidFill>
                  <a:schemeClr val="tx1"/>
                </a:solidFill>
              </a:rPr>
              <a:t>3 MW electrolyser (PEM), production capacity </a:t>
            </a:r>
            <a:r>
              <a:rPr lang="sl-SI" sz="1455" b="1" dirty="0">
                <a:solidFill>
                  <a:schemeClr val="tx1"/>
                </a:solidFill>
              </a:rPr>
              <a:t>min </a:t>
            </a:r>
            <a:r>
              <a:rPr lang="en-GB" sz="1455" b="1" dirty="0">
                <a:solidFill>
                  <a:schemeClr val="tx1"/>
                </a:solidFill>
              </a:rPr>
              <a:t>300 t H2/a</a:t>
            </a:r>
            <a:r>
              <a:rPr lang="sl-SI" sz="1455" b="1" dirty="0">
                <a:solidFill>
                  <a:schemeClr val="tx1"/>
                </a:solidFill>
              </a:rPr>
              <a:t>, </a:t>
            </a:r>
          </a:p>
          <a:p>
            <a:r>
              <a:rPr lang="sl-SI" sz="1455" b="1" dirty="0">
                <a:solidFill>
                  <a:schemeClr val="tx1"/>
                </a:solidFill>
              </a:rPr>
              <a:t>HRS on site</a:t>
            </a:r>
            <a:endParaRPr lang="en-GB" sz="1455" b="1" dirty="0">
              <a:solidFill>
                <a:schemeClr val="tx1"/>
              </a:solidFill>
            </a:endParaRPr>
          </a:p>
          <a:p>
            <a:pPr marL="207935" indent="-207935">
              <a:buFont typeface="Wingdings" panose="05000000000000000000" pitchFamily="2" charset="2"/>
              <a:buChar char="§"/>
            </a:pPr>
            <a:r>
              <a:rPr lang="en-GB" sz="1455" dirty="0">
                <a:solidFill>
                  <a:schemeClr val="tx1"/>
                </a:solidFill>
              </a:rPr>
              <a:t>Spatial planning completed</a:t>
            </a:r>
          </a:p>
          <a:p>
            <a:pPr marL="207935" indent="-207935">
              <a:buFont typeface="Wingdings" panose="05000000000000000000" pitchFamily="2" charset="2"/>
              <a:buChar char="§"/>
            </a:pPr>
            <a:r>
              <a:rPr lang="en-GB" sz="1455" dirty="0">
                <a:solidFill>
                  <a:schemeClr val="tx1"/>
                </a:solidFill>
              </a:rPr>
              <a:t>Feasibility study: Q2/2024</a:t>
            </a:r>
          </a:p>
          <a:p>
            <a:pPr marL="207935" indent="-207935">
              <a:buFont typeface="Wingdings" panose="05000000000000000000" pitchFamily="2" charset="2"/>
              <a:buChar char="§"/>
            </a:pPr>
            <a:r>
              <a:rPr lang="en-GB" sz="1455" dirty="0">
                <a:solidFill>
                  <a:schemeClr val="tx1"/>
                </a:solidFill>
              </a:rPr>
              <a:t>Building permit: planned in Q2/2025</a:t>
            </a:r>
          </a:p>
          <a:p>
            <a:pPr marL="207935" indent="-207935">
              <a:buFont typeface="Wingdings" panose="05000000000000000000" pitchFamily="2" charset="2"/>
              <a:buChar char="§"/>
            </a:pPr>
            <a:r>
              <a:rPr lang="en-GB" sz="1455" dirty="0">
                <a:solidFill>
                  <a:schemeClr val="tx1"/>
                </a:solidFill>
              </a:rPr>
              <a:t>Planned start of operation: Q4/2026</a:t>
            </a:r>
          </a:p>
          <a:p>
            <a:endParaRPr lang="sl-SI" sz="1455" dirty="0">
              <a:solidFill>
                <a:schemeClr val="tx1"/>
              </a:solidFill>
            </a:endParaRPr>
          </a:p>
          <a:p>
            <a:endParaRPr lang="en-GB" sz="1455" dirty="0">
              <a:solidFill>
                <a:schemeClr val="tx1"/>
              </a:solidFill>
            </a:endParaRPr>
          </a:p>
          <a:p>
            <a:r>
              <a:rPr lang="en-GB" sz="1455" b="1" u="sng" dirty="0">
                <a:solidFill>
                  <a:schemeClr val="tx1"/>
                </a:solidFill>
              </a:rPr>
              <a:t>Phase 2: </a:t>
            </a:r>
            <a:endParaRPr lang="sl-SI" sz="1455" b="1" u="sng" dirty="0">
              <a:solidFill>
                <a:schemeClr val="tx1"/>
              </a:solidFill>
            </a:endParaRPr>
          </a:p>
          <a:p>
            <a:r>
              <a:rPr lang="en-GB" sz="1455" b="1" dirty="0">
                <a:solidFill>
                  <a:schemeClr val="tx1"/>
                </a:solidFill>
              </a:rPr>
              <a:t>up to 20 MW electrolyser, production capacity </a:t>
            </a:r>
            <a:r>
              <a:rPr lang="sl-SI" sz="1455" b="1" dirty="0">
                <a:solidFill>
                  <a:schemeClr val="tx1"/>
                </a:solidFill>
              </a:rPr>
              <a:t>min </a:t>
            </a:r>
            <a:r>
              <a:rPr lang="en-GB" sz="1455" b="1" dirty="0">
                <a:solidFill>
                  <a:schemeClr val="tx1"/>
                </a:solidFill>
              </a:rPr>
              <a:t>2.700 t H2/a</a:t>
            </a:r>
            <a:r>
              <a:rPr lang="sl-SI" sz="1455" b="1" dirty="0">
                <a:solidFill>
                  <a:schemeClr val="tx1"/>
                </a:solidFill>
              </a:rPr>
              <a:t>, </a:t>
            </a:r>
          </a:p>
          <a:p>
            <a:r>
              <a:rPr lang="sl-SI" sz="1455" b="1" dirty="0">
                <a:solidFill>
                  <a:schemeClr val="tx1"/>
                </a:solidFill>
              </a:rPr>
              <a:t>HRS on site, 4 t H2 </a:t>
            </a:r>
            <a:r>
              <a:rPr lang="sl-SI" sz="1455" b="1" dirty="0" err="1">
                <a:solidFill>
                  <a:schemeClr val="tx1"/>
                </a:solidFill>
              </a:rPr>
              <a:t>storage</a:t>
            </a:r>
            <a:r>
              <a:rPr lang="sl-SI" sz="1455" b="1" dirty="0">
                <a:solidFill>
                  <a:schemeClr val="tx1"/>
                </a:solidFill>
              </a:rPr>
              <a:t> on site</a:t>
            </a:r>
            <a:endParaRPr lang="en-GB" sz="1455" b="1" dirty="0">
              <a:solidFill>
                <a:schemeClr val="tx1"/>
              </a:solidFill>
            </a:endParaRPr>
          </a:p>
          <a:p>
            <a:pPr marL="207935" indent="-207935">
              <a:buFont typeface="Wingdings" panose="05000000000000000000" pitchFamily="2" charset="2"/>
              <a:buChar char="§"/>
            </a:pPr>
            <a:r>
              <a:rPr lang="en-GB" sz="1455" dirty="0">
                <a:solidFill>
                  <a:schemeClr val="tx1"/>
                </a:solidFill>
              </a:rPr>
              <a:t>Start of Feasibility study Q3/2024</a:t>
            </a:r>
          </a:p>
          <a:p>
            <a:pPr marL="207935" indent="-207935">
              <a:buFont typeface="Wingdings" panose="05000000000000000000" pitchFamily="2" charset="2"/>
              <a:buChar char="§"/>
            </a:pPr>
            <a:r>
              <a:rPr lang="en-GB" sz="1455" dirty="0">
                <a:solidFill>
                  <a:schemeClr val="tx1"/>
                </a:solidFill>
              </a:rPr>
              <a:t>Start of Spatial planning Q3/2024</a:t>
            </a:r>
          </a:p>
          <a:p>
            <a:pPr marL="207935" indent="-207935">
              <a:buFont typeface="Wingdings" panose="05000000000000000000" pitchFamily="2" charset="2"/>
              <a:buChar char="§"/>
            </a:pPr>
            <a:r>
              <a:rPr lang="en-GB" sz="1455" dirty="0">
                <a:solidFill>
                  <a:schemeClr val="tx1"/>
                </a:solidFill>
              </a:rPr>
              <a:t>Building permit: planned in Q2/2026</a:t>
            </a:r>
          </a:p>
          <a:p>
            <a:pPr marL="207935" indent="-207935">
              <a:buFont typeface="Wingdings" panose="05000000000000000000" pitchFamily="2" charset="2"/>
              <a:buChar char="§"/>
            </a:pPr>
            <a:r>
              <a:rPr lang="en-GB" sz="1455" dirty="0">
                <a:solidFill>
                  <a:schemeClr val="tx1"/>
                </a:solidFill>
              </a:rPr>
              <a:t>Planned start of operation: Q4/2027</a:t>
            </a:r>
          </a:p>
          <a:p>
            <a:endParaRPr lang="en-GB" sz="1455" dirty="0">
              <a:solidFill>
                <a:schemeClr val="tx1"/>
              </a:solidFill>
            </a:endParaRPr>
          </a:p>
          <a:p>
            <a:endParaRPr lang="sl-SI" dirty="0"/>
          </a:p>
        </p:txBody>
      </p:sp>
      <p:pic>
        <p:nvPicPr>
          <p:cNvPr id="4" name="Picture 3">
            <a:extLst>
              <a:ext uri="{FF2B5EF4-FFF2-40B4-BE49-F238E27FC236}">
                <a16:creationId xmlns:a16="http://schemas.microsoft.com/office/drawing/2014/main" id="{D7504F29-A166-4458-9D9D-B0B00D6DC294}"/>
              </a:ext>
            </a:extLst>
          </p:cNvPr>
          <p:cNvPicPr>
            <a:picLocks noChangeAspect="1"/>
          </p:cNvPicPr>
          <p:nvPr/>
        </p:nvPicPr>
        <p:blipFill>
          <a:blip r:embed="rId2"/>
          <a:stretch>
            <a:fillRect/>
          </a:stretch>
        </p:blipFill>
        <p:spPr>
          <a:xfrm>
            <a:off x="7149338" y="1259852"/>
            <a:ext cx="3637827" cy="1746822"/>
          </a:xfrm>
          <a:prstGeom prst="rect">
            <a:avLst/>
          </a:prstGeom>
        </p:spPr>
      </p:pic>
      <p:pic>
        <p:nvPicPr>
          <p:cNvPr id="10" name="Slika 9" descr="Slika, ki vsebuje besede posnetek zaslona&#10;&#10;Opis je samodejno ustvarjen">
            <a:extLst>
              <a:ext uri="{FF2B5EF4-FFF2-40B4-BE49-F238E27FC236}">
                <a16:creationId xmlns:a16="http://schemas.microsoft.com/office/drawing/2014/main" id="{2CA8872C-3181-6F29-6981-6ED369671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304" y="3412112"/>
            <a:ext cx="5210942" cy="2583795"/>
          </a:xfrm>
          <a:prstGeom prst="rect">
            <a:avLst/>
          </a:prstGeom>
          <a:noFill/>
          <a:ln>
            <a:noFill/>
          </a:ln>
        </p:spPr>
      </p:pic>
    </p:spTree>
    <p:extLst>
      <p:ext uri="{BB962C8B-B14F-4D97-AF65-F5344CB8AC3E}">
        <p14:creationId xmlns:p14="http://schemas.microsoft.com/office/powerpoint/2010/main" val="251375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8A052F-2650-DB40-E844-6CAD4158C982}"/>
              </a:ext>
            </a:extLst>
          </p:cNvPr>
          <p:cNvSpPr>
            <a:spLocks noGrp="1"/>
          </p:cNvSpPr>
          <p:nvPr>
            <p:ph type="body" sz="quarter" idx="14"/>
          </p:nvPr>
        </p:nvSpPr>
        <p:spPr>
          <a:xfrm>
            <a:off x="1222161" y="338922"/>
            <a:ext cx="9565004" cy="1306452"/>
          </a:xfrm>
        </p:spPr>
        <p:txBody>
          <a:bodyPr>
            <a:normAutofit fontScale="92500"/>
          </a:bodyPr>
          <a:lstStyle/>
          <a:p>
            <a:r>
              <a:rPr lang="en-GB" dirty="0"/>
              <a:t>Other projects</a:t>
            </a:r>
            <a:r>
              <a:rPr lang="sl-SI" dirty="0"/>
              <a:t> in </a:t>
            </a:r>
            <a:r>
              <a:rPr lang="sl-SI" dirty="0" err="1"/>
              <a:t>renewable</a:t>
            </a:r>
            <a:r>
              <a:rPr lang="sl-SI" dirty="0"/>
              <a:t> </a:t>
            </a:r>
            <a:r>
              <a:rPr lang="sl-SI" dirty="0" err="1"/>
              <a:t>energy</a:t>
            </a:r>
            <a:endParaRPr lang="sl-SI" dirty="0"/>
          </a:p>
          <a:p>
            <a:r>
              <a:rPr lang="sl-SI" dirty="0" err="1"/>
              <a:t>by</a:t>
            </a:r>
            <a:r>
              <a:rPr lang="sl-SI" dirty="0"/>
              <a:t> 2030</a:t>
            </a:r>
            <a:endParaRPr lang="en-GB" dirty="0"/>
          </a:p>
        </p:txBody>
      </p:sp>
      <p:sp>
        <p:nvSpPr>
          <p:cNvPr id="5" name="Označba mesta besedila 4">
            <a:extLst>
              <a:ext uri="{FF2B5EF4-FFF2-40B4-BE49-F238E27FC236}">
                <a16:creationId xmlns:a16="http://schemas.microsoft.com/office/drawing/2014/main" id="{7D4793B0-47F6-0484-5CFE-A215DAF8CEC6}"/>
              </a:ext>
            </a:extLst>
          </p:cNvPr>
          <p:cNvSpPr>
            <a:spLocks noGrp="1"/>
          </p:cNvSpPr>
          <p:nvPr>
            <p:ph type="body" sz="quarter" idx="16"/>
          </p:nvPr>
        </p:nvSpPr>
        <p:spPr>
          <a:xfrm>
            <a:off x="1222161" y="1760672"/>
            <a:ext cx="6640607" cy="3303457"/>
          </a:xfrm>
        </p:spPr>
        <p:txBody>
          <a:bodyPr>
            <a:normAutofit fontScale="92500" lnSpcReduction="10000"/>
          </a:bodyPr>
          <a:lstStyle/>
          <a:p>
            <a:r>
              <a:rPr lang="sl-SI" b="1" dirty="0">
                <a:solidFill>
                  <a:srgbClr val="1B449C"/>
                </a:solidFill>
              </a:rPr>
              <a:t>Solar </a:t>
            </a:r>
            <a:r>
              <a:rPr lang="sl-SI" b="1" dirty="0" err="1">
                <a:solidFill>
                  <a:srgbClr val="1B449C"/>
                </a:solidFill>
              </a:rPr>
              <a:t>energy</a:t>
            </a:r>
            <a:r>
              <a:rPr lang="en-GB" b="1" dirty="0">
                <a:solidFill>
                  <a:srgbClr val="1B449C"/>
                </a:solidFill>
              </a:rPr>
              <a:t>:</a:t>
            </a:r>
            <a:r>
              <a:rPr lang="sl-SI" b="1" dirty="0">
                <a:solidFill>
                  <a:srgbClr val="1B449C"/>
                </a:solidFill>
              </a:rPr>
              <a:t> up to 800 MW</a:t>
            </a:r>
          </a:p>
          <a:p>
            <a:endParaRPr lang="en-GB" b="1" dirty="0">
              <a:solidFill>
                <a:srgbClr val="1B449C"/>
              </a:solidFill>
            </a:endParaRPr>
          </a:p>
          <a:p>
            <a:endParaRPr lang="sl-SI" sz="1455" dirty="0">
              <a:solidFill>
                <a:schemeClr val="tx1"/>
              </a:solidFill>
            </a:endParaRPr>
          </a:p>
          <a:p>
            <a:r>
              <a:rPr lang="sl-SI" b="1" dirty="0" err="1">
                <a:solidFill>
                  <a:srgbClr val="1B449C"/>
                </a:solidFill>
              </a:rPr>
              <a:t>Wind</a:t>
            </a:r>
            <a:r>
              <a:rPr lang="sl-SI" b="1" dirty="0">
                <a:solidFill>
                  <a:srgbClr val="1B449C"/>
                </a:solidFill>
              </a:rPr>
              <a:t> </a:t>
            </a:r>
            <a:r>
              <a:rPr lang="sl-SI" b="1" dirty="0" err="1">
                <a:solidFill>
                  <a:srgbClr val="1B449C"/>
                </a:solidFill>
              </a:rPr>
              <a:t>energy</a:t>
            </a:r>
            <a:r>
              <a:rPr lang="sl-SI" b="1" dirty="0">
                <a:solidFill>
                  <a:srgbClr val="1B449C"/>
                </a:solidFill>
              </a:rPr>
              <a:t>: up to 50 MW</a:t>
            </a:r>
          </a:p>
          <a:p>
            <a:endParaRPr lang="sl-SI" b="1" dirty="0">
              <a:solidFill>
                <a:srgbClr val="1B449C"/>
              </a:solidFill>
            </a:endParaRPr>
          </a:p>
          <a:p>
            <a:endParaRPr lang="sl-SI" b="1" dirty="0">
              <a:solidFill>
                <a:srgbClr val="1B449C"/>
              </a:solidFill>
            </a:endParaRPr>
          </a:p>
          <a:p>
            <a:r>
              <a:rPr lang="sl-SI" b="1" dirty="0" err="1">
                <a:solidFill>
                  <a:srgbClr val="1B449C"/>
                </a:solidFill>
              </a:rPr>
              <a:t>Hydro</a:t>
            </a:r>
            <a:r>
              <a:rPr lang="sl-SI" b="1" dirty="0">
                <a:solidFill>
                  <a:srgbClr val="1B449C"/>
                </a:solidFill>
              </a:rPr>
              <a:t> </a:t>
            </a:r>
            <a:r>
              <a:rPr lang="sl-SI" b="1" dirty="0" err="1">
                <a:solidFill>
                  <a:srgbClr val="1B449C"/>
                </a:solidFill>
              </a:rPr>
              <a:t>power</a:t>
            </a:r>
            <a:r>
              <a:rPr lang="sl-SI" b="1" dirty="0">
                <a:solidFill>
                  <a:srgbClr val="1B449C"/>
                </a:solidFill>
              </a:rPr>
              <a:t> </a:t>
            </a:r>
            <a:r>
              <a:rPr lang="sl-SI" b="1" dirty="0" err="1">
                <a:solidFill>
                  <a:srgbClr val="1B449C"/>
                </a:solidFill>
              </a:rPr>
              <a:t>plants</a:t>
            </a:r>
            <a:r>
              <a:rPr lang="sl-SI" b="1" dirty="0">
                <a:solidFill>
                  <a:srgbClr val="1B449C"/>
                </a:solidFill>
              </a:rPr>
              <a:t>: 100 MW </a:t>
            </a:r>
            <a:r>
              <a:rPr lang="sl-SI" b="1" dirty="0" err="1">
                <a:solidFill>
                  <a:srgbClr val="1B449C"/>
                </a:solidFill>
              </a:rPr>
              <a:t>until</a:t>
            </a:r>
            <a:r>
              <a:rPr lang="sl-SI" b="1" dirty="0">
                <a:solidFill>
                  <a:srgbClr val="1B449C"/>
                </a:solidFill>
              </a:rPr>
              <a:t> 2035</a:t>
            </a:r>
          </a:p>
          <a:p>
            <a:endParaRPr lang="sl-SI" b="1" dirty="0">
              <a:solidFill>
                <a:srgbClr val="1B449C"/>
              </a:solidFill>
            </a:endParaRPr>
          </a:p>
          <a:p>
            <a:endParaRPr lang="sl-SI" b="1" dirty="0">
              <a:solidFill>
                <a:srgbClr val="1B449C"/>
              </a:solidFill>
            </a:endParaRPr>
          </a:p>
          <a:p>
            <a:r>
              <a:rPr lang="sl-SI" b="1" dirty="0" err="1">
                <a:solidFill>
                  <a:srgbClr val="1B449C"/>
                </a:solidFill>
              </a:rPr>
              <a:t>Geothermal</a:t>
            </a:r>
            <a:r>
              <a:rPr lang="sl-SI" b="1" dirty="0">
                <a:solidFill>
                  <a:srgbClr val="1B449C"/>
                </a:solidFill>
              </a:rPr>
              <a:t> </a:t>
            </a:r>
            <a:r>
              <a:rPr lang="sl-SI" b="1" dirty="0" err="1">
                <a:solidFill>
                  <a:srgbClr val="1B449C"/>
                </a:solidFill>
              </a:rPr>
              <a:t>energy</a:t>
            </a:r>
            <a:r>
              <a:rPr lang="sl-SI" b="1" dirty="0">
                <a:solidFill>
                  <a:srgbClr val="1B449C"/>
                </a:solidFill>
              </a:rPr>
              <a:t>: 11 MW</a:t>
            </a:r>
          </a:p>
          <a:p>
            <a:endParaRPr lang="sl-SI" b="1" dirty="0">
              <a:solidFill>
                <a:srgbClr val="1B449C"/>
              </a:solidFill>
            </a:endParaRPr>
          </a:p>
          <a:p>
            <a:endParaRPr lang="sl-SI" dirty="0"/>
          </a:p>
        </p:txBody>
      </p:sp>
      <p:pic>
        <p:nvPicPr>
          <p:cNvPr id="7" name="Označba mesta slike 7" descr="Slika, ki vsebuje besede diagram&#10;&#10;Opis je samodejno ustvarjen">
            <a:extLst>
              <a:ext uri="{FF2B5EF4-FFF2-40B4-BE49-F238E27FC236}">
                <a16:creationId xmlns:a16="http://schemas.microsoft.com/office/drawing/2014/main" id="{8A04A109-6D08-0470-BEF9-C9AEE72192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57" b="8257"/>
          <a:stretch/>
        </p:blipFill>
        <p:spPr>
          <a:xfrm>
            <a:off x="7694188" y="1286637"/>
            <a:ext cx="2970820" cy="2463595"/>
          </a:xfrm>
          <a:prstGeom prst="rect">
            <a:avLst/>
          </a:prstGeom>
        </p:spPr>
      </p:pic>
      <p:pic>
        <p:nvPicPr>
          <p:cNvPr id="8" name="Označba mesta slike 9" descr="Slika, ki vsebuje besede besedilo, ura&#10;&#10;Opis je samodejno ustvarjen">
            <a:extLst>
              <a:ext uri="{FF2B5EF4-FFF2-40B4-BE49-F238E27FC236}">
                <a16:creationId xmlns:a16="http://schemas.microsoft.com/office/drawing/2014/main" id="{BCA9A516-268E-7A94-BC40-13B04DB3C5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29" b="9129"/>
          <a:stretch/>
        </p:blipFill>
        <p:spPr>
          <a:xfrm>
            <a:off x="7824859" y="4339566"/>
            <a:ext cx="2709478" cy="2246874"/>
          </a:xfrm>
          <a:prstGeom prst="rect">
            <a:avLst/>
          </a:prstGeom>
        </p:spPr>
      </p:pic>
    </p:spTree>
    <p:extLst>
      <p:ext uri="{BB962C8B-B14F-4D97-AF65-F5344CB8AC3E}">
        <p14:creationId xmlns:p14="http://schemas.microsoft.com/office/powerpoint/2010/main" val="243341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8A052F-2650-DB40-E844-6CAD4158C982}"/>
              </a:ext>
            </a:extLst>
          </p:cNvPr>
          <p:cNvSpPr>
            <a:spLocks noGrp="1"/>
          </p:cNvSpPr>
          <p:nvPr>
            <p:ph type="body" sz="quarter" idx="14"/>
          </p:nvPr>
        </p:nvSpPr>
        <p:spPr>
          <a:xfrm>
            <a:off x="1222161" y="338922"/>
            <a:ext cx="9565004" cy="653226"/>
          </a:xfrm>
        </p:spPr>
        <p:txBody>
          <a:bodyPr>
            <a:normAutofit fontScale="92500"/>
          </a:bodyPr>
          <a:lstStyle/>
          <a:p>
            <a:r>
              <a:rPr lang="en-GB" dirty="0"/>
              <a:t>Other projects</a:t>
            </a:r>
            <a:r>
              <a:rPr lang="sl-SI" dirty="0"/>
              <a:t> in </a:t>
            </a:r>
            <a:r>
              <a:rPr lang="sl-SI" dirty="0" err="1"/>
              <a:t>renewable</a:t>
            </a:r>
            <a:r>
              <a:rPr lang="sl-SI" dirty="0"/>
              <a:t> </a:t>
            </a:r>
            <a:r>
              <a:rPr lang="sl-SI" dirty="0" err="1"/>
              <a:t>energy</a:t>
            </a:r>
            <a:endParaRPr lang="en-GB" dirty="0"/>
          </a:p>
        </p:txBody>
      </p:sp>
      <p:sp>
        <p:nvSpPr>
          <p:cNvPr id="5" name="Označba mesta besedila 4">
            <a:extLst>
              <a:ext uri="{FF2B5EF4-FFF2-40B4-BE49-F238E27FC236}">
                <a16:creationId xmlns:a16="http://schemas.microsoft.com/office/drawing/2014/main" id="{7D4793B0-47F6-0484-5CFE-A215DAF8CEC6}"/>
              </a:ext>
            </a:extLst>
          </p:cNvPr>
          <p:cNvSpPr>
            <a:spLocks noGrp="1"/>
          </p:cNvSpPr>
          <p:nvPr>
            <p:ph type="body" sz="quarter" idx="16"/>
          </p:nvPr>
        </p:nvSpPr>
        <p:spPr>
          <a:xfrm>
            <a:off x="1222161" y="1483426"/>
            <a:ext cx="6640607" cy="3527420"/>
          </a:xfrm>
        </p:spPr>
        <p:txBody>
          <a:bodyPr>
            <a:normAutofit fontScale="77500" lnSpcReduction="20000"/>
          </a:bodyPr>
          <a:lstStyle/>
          <a:p>
            <a:r>
              <a:rPr lang="en-GB" b="1" dirty="0">
                <a:solidFill>
                  <a:srgbClr val="1B449C"/>
                </a:solidFill>
              </a:rPr>
              <a:t>Battery Storage </a:t>
            </a:r>
            <a:r>
              <a:rPr lang="sl-SI" b="1" dirty="0">
                <a:solidFill>
                  <a:srgbClr val="1B449C"/>
                </a:solidFill>
              </a:rPr>
              <a:t>up to 70 </a:t>
            </a:r>
            <a:r>
              <a:rPr lang="en-GB" b="1" dirty="0">
                <a:solidFill>
                  <a:srgbClr val="1B449C"/>
                </a:solidFill>
              </a:rPr>
              <a:t>MW:</a:t>
            </a:r>
          </a:p>
          <a:p>
            <a:pPr marL="207935" indent="-207935">
              <a:buFont typeface="Wingdings" panose="05000000000000000000" pitchFamily="2" charset="2"/>
              <a:buChar char="§"/>
            </a:pPr>
            <a:r>
              <a:rPr lang="en-GB" sz="1455" dirty="0">
                <a:solidFill>
                  <a:schemeClr val="tx1"/>
                </a:solidFill>
              </a:rPr>
              <a:t>purpose: system storage</a:t>
            </a:r>
          </a:p>
          <a:p>
            <a:pPr marL="207935" indent="-207935">
              <a:buFont typeface="Wingdings" panose="05000000000000000000" pitchFamily="2" charset="2"/>
              <a:buChar char="§"/>
            </a:pPr>
            <a:r>
              <a:rPr lang="en-GB" sz="1455" dirty="0">
                <a:solidFill>
                  <a:schemeClr val="tx1"/>
                </a:solidFill>
              </a:rPr>
              <a:t>valid Building permit (since Q2/2023)</a:t>
            </a:r>
          </a:p>
          <a:p>
            <a:pPr marL="207935" indent="-207935">
              <a:buFont typeface="Wingdings" panose="05000000000000000000" pitchFamily="2" charset="2"/>
              <a:buChar char="§"/>
            </a:pPr>
            <a:r>
              <a:rPr lang="en-GB" sz="1455" dirty="0">
                <a:solidFill>
                  <a:schemeClr val="tx1"/>
                </a:solidFill>
              </a:rPr>
              <a:t>purpose: PV production shifting and peak shaving</a:t>
            </a:r>
          </a:p>
          <a:p>
            <a:pPr marL="207935" indent="-207935">
              <a:buFont typeface="Wingdings" panose="05000000000000000000" pitchFamily="2" charset="2"/>
              <a:buChar char="§"/>
            </a:pPr>
            <a:r>
              <a:rPr lang="en-GB" sz="1455" dirty="0">
                <a:solidFill>
                  <a:schemeClr val="tx1"/>
                </a:solidFill>
              </a:rPr>
              <a:t>valid Building permit (since Q</a:t>
            </a:r>
            <a:r>
              <a:rPr lang="sl-SI" sz="1455" dirty="0">
                <a:solidFill>
                  <a:schemeClr val="tx1"/>
                </a:solidFill>
              </a:rPr>
              <a:t>2</a:t>
            </a:r>
            <a:r>
              <a:rPr lang="en-GB" sz="1455" dirty="0">
                <a:solidFill>
                  <a:schemeClr val="tx1"/>
                </a:solidFill>
              </a:rPr>
              <a:t>/2024)</a:t>
            </a:r>
          </a:p>
          <a:p>
            <a:endParaRPr lang="en-GB" sz="1455" dirty="0">
              <a:solidFill>
                <a:schemeClr val="tx1"/>
              </a:solidFill>
            </a:endParaRPr>
          </a:p>
          <a:p>
            <a:endParaRPr lang="en-GB" sz="1455" dirty="0">
              <a:solidFill>
                <a:schemeClr val="tx1"/>
              </a:solidFill>
            </a:endParaRPr>
          </a:p>
          <a:p>
            <a:r>
              <a:rPr lang="en-GB" b="1" dirty="0">
                <a:solidFill>
                  <a:srgbClr val="1B449C"/>
                </a:solidFill>
              </a:rPr>
              <a:t>Hydro Pumping Plant </a:t>
            </a:r>
            <a:r>
              <a:rPr lang="sl-SI" b="1" dirty="0">
                <a:solidFill>
                  <a:srgbClr val="1B449C"/>
                </a:solidFill>
              </a:rPr>
              <a:t>440 </a:t>
            </a:r>
            <a:r>
              <a:rPr lang="en-GB" b="1" dirty="0">
                <a:solidFill>
                  <a:srgbClr val="1B449C"/>
                </a:solidFill>
              </a:rPr>
              <a:t>MW:</a:t>
            </a:r>
          </a:p>
          <a:p>
            <a:pPr marL="207935" indent="-207935">
              <a:buFont typeface="Wingdings" panose="05000000000000000000" pitchFamily="2" charset="2"/>
              <a:buChar char="§"/>
            </a:pPr>
            <a:r>
              <a:rPr lang="en-GB" sz="1455" dirty="0">
                <a:solidFill>
                  <a:schemeClr val="tx1"/>
                </a:solidFill>
              </a:rPr>
              <a:t>Basic design finished</a:t>
            </a:r>
          </a:p>
          <a:p>
            <a:pPr marL="207935" indent="-207935">
              <a:buFont typeface="Wingdings" panose="05000000000000000000" pitchFamily="2" charset="2"/>
              <a:buChar char="§"/>
            </a:pPr>
            <a:r>
              <a:rPr lang="en-GB" sz="1455" dirty="0">
                <a:solidFill>
                  <a:schemeClr val="tx1"/>
                </a:solidFill>
              </a:rPr>
              <a:t>Spatial planning completed</a:t>
            </a:r>
          </a:p>
          <a:p>
            <a:pPr marL="207935" indent="-207935">
              <a:buFont typeface="Wingdings" panose="05000000000000000000" pitchFamily="2" charset="2"/>
              <a:buChar char="§"/>
            </a:pPr>
            <a:r>
              <a:rPr lang="en-GB" sz="1455" dirty="0">
                <a:solidFill>
                  <a:schemeClr val="tx1"/>
                </a:solidFill>
              </a:rPr>
              <a:t>Environmental survey in progress</a:t>
            </a:r>
          </a:p>
          <a:p>
            <a:pPr marL="207935" indent="-207935">
              <a:buFont typeface="Wingdings" panose="05000000000000000000" pitchFamily="2" charset="2"/>
              <a:buChar char="§"/>
            </a:pPr>
            <a:r>
              <a:rPr lang="en-GB" sz="1455" dirty="0">
                <a:solidFill>
                  <a:schemeClr val="tx1"/>
                </a:solidFill>
              </a:rPr>
              <a:t>Building permit: planned Q4/2026</a:t>
            </a:r>
          </a:p>
          <a:p>
            <a:pPr marL="207935" indent="-207935">
              <a:buFont typeface="Wingdings" panose="05000000000000000000" pitchFamily="2" charset="2"/>
              <a:buChar char="§"/>
            </a:pPr>
            <a:r>
              <a:rPr lang="en-GB" sz="1455" dirty="0">
                <a:solidFill>
                  <a:schemeClr val="tx1"/>
                </a:solidFill>
              </a:rPr>
              <a:t>Start of construction: planned 2027</a:t>
            </a:r>
          </a:p>
          <a:p>
            <a:pPr marL="207935" indent="-207935">
              <a:buFont typeface="Wingdings" panose="05000000000000000000" pitchFamily="2" charset="2"/>
              <a:buChar char="§"/>
            </a:pPr>
            <a:r>
              <a:rPr lang="en-GB" sz="1455" dirty="0">
                <a:solidFill>
                  <a:schemeClr val="tx1"/>
                </a:solidFill>
              </a:rPr>
              <a:t>Planned start of operation: 2031</a:t>
            </a:r>
          </a:p>
          <a:p>
            <a:endParaRPr lang="sl-SI" dirty="0"/>
          </a:p>
        </p:txBody>
      </p:sp>
      <p:pic>
        <p:nvPicPr>
          <p:cNvPr id="4" name="Slika 3">
            <a:extLst>
              <a:ext uri="{FF2B5EF4-FFF2-40B4-BE49-F238E27FC236}">
                <a16:creationId xmlns:a16="http://schemas.microsoft.com/office/drawing/2014/main" id="{6FCABE59-EF26-42F8-8B37-4ABD4816F95A}"/>
              </a:ext>
            </a:extLst>
          </p:cNvPr>
          <p:cNvPicPr>
            <a:picLocks noChangeAspect="1"/>
          </p:cNvPicPr>
          <p:nvPr/>
        </p:nvPicPr>
        <p:blipFill>
          <a:blip r:embed="rId2"/>
          <a:stretch>
            <a:fillRect/>
          </a:stretch>
        </p:blipFill>
        <p:spPr>
          <a:xfrm>
            <a:off x="6004663" y="992148"/>
            <a:ext cx="3890932" cy="1834084"/>
          </a:xfrm>
          <a:prstGeom prst="rect">
            <a:avLst/>
          </a:prstGeom>
        </p:spPr>
      </p:pic>
      <p:pic>
        <p:nvPicPr>
          <p:cNvPr id="6" name="Slika 5">
            <a:extLst>
              <a:ext uri="{FF2B5EF4-FFF2-40B4-BE49-F238E27FC236}">
                <a16:creationId xmlns:a16="http://schemas.microsoft.com/office/drawing/2014/main" id="{B3706F19-3DB6-6411-CB85-D9375ADED7D3}"/>
              </a:ext>
            </a:extLst>
          </p:cNvPr>
          <p:cNvPicPr>
            <a:picLocks noChangeAspect="1"/>
          </p:cNvPicPr>
          <p:nvPr/>
        </p:nvPicPr>
        <p:blipFill>
          <a:blip r:embed="rId3"/>
          <a:stretch>
            <a:fillRect/>
          </a:stretch>
        </p:blipFill>
        <p:spPr>
          <a:xfrm>
            <a:off x="6007284" y="3167473"/>
            <a:ext cx="5144614" cy="3273844"/>
          </a:xfrm>
          <a:prstGeom prst="rect">
            <a:avLst/>
          </a:prstGeom>
        </p:spPr>
      </p:pic>
    </p:spTree>
    <p:extLst>
      <p:ext uri="{BB962C8B-B14F-4D97-AF65-F5344CB8AC3E}">
        <p14:creationId xmlns:p14="http://schemas.microsoft.com/office/powerpoint/2010/main" val="332266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8A052F-2650-DB40-E844-6CAD4158C982}"/>
              </a:ext>
            </a:extLst>
          </p:cNvPr>
          <p:cNvSpPr>
            <a:spLocks noGrp="1"/>
          </p:cNvSpPr>
          <p:nvPr>
            <p:ph type="body" sz="quarter" idx="14"/>
          </p:nvPr>
        </p:nvSpPr>
        <p:spPr>
          <a:xfrm>
            <a:off x="1222161" y="338921"/>
            <a:ext cx="9565004" cy="920931"/>
          </a:xfrm>
        </p:spPr>
        <p:txBody>
          <a:bodyPr>
            <a:normAutofit lnSpcReduction="10000"/>
          </a:bodyPr>
          <a:lstStyle/>
          <a:p>
            <a:pPr marL="0" indent="0">
              <a:buNone/>
            </a:pPr>
            <a:r>
              <a:rPr lang="sl-SI" sz="3200" dirty="0"/>
              <a:t>NAHV </a:t>
            </a:r>
            <a:r>
              <a:rPr lang="sl-SI" sz="3200" dirty="0" err="1"/>
              <a:t>exploitation</a:t>
            </a:r>
            <a:r>
              <a:rPr lang="sl-SI" sz="3200" dirty="0"/>
              <a:t> </a:t>
            </a:r>
            <a:r>
              <a:rPr lang="sl-SI" sz="3200" dirty="0" err="1"/>
              <a:t>and</a:t>
            </a:r>
            <a:r>
              <a:rPr lang="sl-SI" sz="3200" dirty="0"/>
              <a:t> </a:t>
            </a:r>
            <a:r>
              <a:rPr lang="sl-SI" sz="3200" dirty="0" err="1"/>
              <a:t>knowledge</a:t>
            </a:r>
            <a:r>
              <a:rPr lang="sl-SI" sz="3200" dirty="0"/>
              <a:t> transfer to </a:t>
            </a:r>
            <a:r>
              <a:rPr lang="sl-SI" sz="3200" dirty="0" err="1"/>
              <a:t>other</a:t>
            </a:r>
            <a:r>
              <a:rPr lang="sl-SI" sz="3200" dirty="0"/>
              <a:t> </a:t>
            </a:r>
            <a:r>
              <a:rPr lang="sl-SI" sz="3200" dirty="0" err="1"/>
              <a:t>hydrogen</a:t>
            </a:r>
            <a:r>
              <a:rPr lang="sl-SI" sz="3200" dirty="0"/>
              <a:t> </a:t>
            </a:r>
            <a:r>
              <a:rPr lang="sl-SI" sz="3200" dirty="0" err="1"/>
              <a:t>project</a:t>
            </a:r>
            <a:endParaRPr lang="sl-SI" sz="3200" dirty="0"/>
          </a:p>
        </p:txBody>
      </p:sp>
      <p:pic>
        <p:nvPicPr>
          <p:cNvPr id="4" name="Slika 3">
            <a:extLst>
              <a:ext uri="{FF2B5EF4-FFF2-40B4-BE49-F238E27FC236}">
                <a16:creationId xmlns:a16="http://schemas.microsoft.com/office/drawing/2014/main" id="{5E6C4E50-9BED-D3A0-6629-D0EE3A6D9440}"/>
              </a:ext>
            </a:extLst>
          </p:cNvPr>
          <p:cNvPicPr>
            <a:picLocks noChangeAspect="1"/>
          </p:cNvPicPr>
          <p:nvPr/>
        </p:nvPicPr>
        <p:blipFill>
          <a:blip r:embed="rId2"/>
          <a:stretch>
            <a:fillRect/>
          </a:stretch>
        </p:blipFill>
        <p:spPr>
          <a:xfrm>
            <a:off x="1222161" y="1259852"/>
            <a:ext cx="1905000" cy="1905000"/>
          </a:xfrm>
          <a:prstGeom prst="rect">
            <a:avLst/>
          </a:prstGeom>
        </p:spPr>
      </p:pic>
      <p:pic>
        <p:nvPicPr>
          <p:cNvPr id="9" name="Slika 8">
            <a:extLst>
              <a:ext uri="{FF2B5EF4-FFF2-40B4-BE49-F238E27FC236}">
                <a16:creationId xmlns:a16="http://schemas.microsoft.com/office/drawing/2014/main" id="{5D5E910C-33A3-84B0-419C-C00DB7EC17FD}"/>
              </a:ext>
            </a:extLst>
          </p:cNvPr>
          <p:cNvPicPr>
            <a:picLocks noChangeAspect="1"/>
          </p:cNvPicPr>
          <p:nvPr/>
        </p:nvPicPr>
        <p:blipFill rotWithShape="1">
          <a:blip r:embed="rId3"/>
          <a:srcRect l="79266" t="12046" r="15161" b="79072"/>
          <a:stretch/>
        </p:blipFill>
        <p:spPr>
          <a:xfrm>
            <a:off x="5013533" y="1427981"/>
            <a:ext cx="3376323" cy="1333849"/>
          </a:xfrm>
          <a:prstGeom prst="rect">
            <a:avLst/>
          </a:prstGeom>
        </p:spPr>
      </p:pic>
      <p:sp>
        <p:nvSpPr>
          <p:cNvPr id="10" name="PoljeZBesedilom 9">
            <a:extLst>
              <a:ext uri="{FF2B5EF4-FFF2-40B4-BE49-F238E27FC236}">
                <a16:creationId xmlns:a16="http://schemas.microsoft.com/office/drawing/2014/main" id="{DA88E1A7-B702-16FB-41C1-83E27AFCD01B}"/>
              </a:ext>
            </a:extLst>
          </p:cNvPr>
          <p:cNvSpPr txBox="1"/>
          <p:nvPr/>
        </p:nvSpPr>
        <p:spPr>
          <a:xfrm>
            <a:off x="999241" y="3429000"/>
            <a:ext cx="7390615" cy="1754326"/>
          </a:xfrm>
          <a:prstGeom prst="rect">
            <a:avLst/>
          </a:prstGeom>
        </p:spPr>
        <p:txBody>
          <a:bodyPr wrap="square" rtlCol="0">
            <a:spAutoFit/>
          </a:bodyPr>
          <a:lstStyle/>
          <a:p>
            <a:pPr algn="l"/>
            <a:r>
              <a:rPr lang="sl-SI" b="1" dirty="0" err="1"/>
              <a:t>Connection</a:t>
            </a:r>
            <a:r>
              <a:rPr lang="sl-SI" b="1" dirty="0"/>
              <a:t> to </a:t>
            </a:r>
            <a:r>
              <a:rPr lang="sl-SI" b="1" dirty="0" err="1"/>
              <a:t>the</a:t>
            </a:r>
            <a:r>
              <a:rPr lang="sl-SI" b="1" dirty="0"/>
              <a:t> Hydrogen </a:t>
            </a:r>
            <a:r>
              <a:rPr lang="sl-SI" b="1" dirty="0" err="1"/>
              <a:t>Backbone</a:t>
            </a:r>
            <a:endParaRPr lang="sl-SI" b="1" dirty="0"/>
          </a:p>
          <a:p>
            <a:pPr algn="l"/>
            <a:endParaRPr lang="sl-SI" b="1" dirty="0"/>
          </a:p>
          <a:p>
            <a:pPr algn="l"/>
            <a:r>
              <a:rPr lang="sl-SI" b="1" dirty="0" err="1"/>
              <a:t>Connection</a:t>
            </a:r>
            <a:r>
              <a:rPr lang="sl-SI" b="1" dirty="0"/>
              <a:t> to </a:t>
            </a:r>
            <a:r>
              <a:rPr lang="sl-SI" b="1" dirty="0" err="1"/>
              <a:t>the</a:t>
            </a:r>
            <a:r>
              <a:rPr lang="sl-SI" b="1" dirty="0"/>
              <a:t> </a:t>
            </a:r>
            <a:r>
              <a:rPr lang="sl-SI" b="1" dirty="0" err="1"/>
              <a:t>Japanese</a:t>
            </a:r>
            <a:r>
              <a:rPr lang="sl-SI" b="1" dirty="0"/>
              <a:t> NEDO </a:t>
            </a:r>
            <a:r>
              <a:rPr lang="sl-SI" b="1" dirty="0" err="1"/>
              <a:t>agency</a:t>
            </a:r>
            <a:endParaRPr lang="sl-SI" b="1" dirty="0"/>
          </a:p>
          <a:p>
            <a:pPr algn="l"/>
            <a:endParaRPr lang="sl-SI" b="1" dirty="0"/>
          </a:p>
          <a:p>
            <a:pPr algn="l"/>
            <a:r>
              <a:rPr lang="sl-SI" b="1" dirty="0" err="1"/>
              <a:t>Connection</a:t>
            </a:r>
            <a:r>
              <a:rPr lang="sl-SI" b="1" dirty="0"/>
              <a:t> to </a:t>
            </a:r>
            <a:r>
              <a:rPr lang="sl-SI" b="1" dirty="0" err="1"/>
              <a:t>new</a:t>
            </a:r>
            <a:r>
              <a:rPr lang="sl-SI" b="1" dirty="0"/>
              <a:t> </a:t>
            </a:r>
            <a:r>
              <a:rPr lang="sl-SI" b="1" dirty="0" err="1"/>
              <a:t>hydrogen</a:t>
            </a:r>
            <a:r>
              <a:rPr lang="sl-SI" b="1" dirty="0"/>
              <a:t> </a:t>
            </a:r>
            <a:r>
              <a:rPr lang="sl-SI" b="1" dirty="0" err="1"/>
              <a:t>valleys</a:t>
            </a:r>
            <a:r>
              <a:rPr lang="sl-SI" b="1" dirty="0"/>
              <a:t> in </a:t>
            </a:r>
            <a:r>
              <a:rPr lang="sl-SI" b="1" dirty="0" err="1"/>
              <a:t>the</a:t>
            </a:r>
            <a:r>
              <a:rPr lang="sl-SI" b="1" dirty="0"/>
              <a:t> </a:t>
            </a:r>
            <a:r>
              <a:rPr lang="sl-SI" b="1" dirty="0" err="1"/>
              <a:t>region</a:t>
            </a:r>
            <a:r>
              <a:rPr lang="sl-SI" b="1" dirty="0"/>
              <a:t> </a:t>
            </a:r>
            <a:r>
              <a:rPr lang="sl-SI" b="1" dirty="0" err="1"/>
              <a:t>and</a:t>
            </a:r>
            <a:r>
              <a:rPr lang="sl-SI" b="1" dirty="0"/>
              <a:t> </a:t>
            </a:r>
            <a:r>
              <a:rPr lang="sl-SI" b="1" dirty="0" err="1"/>
              <a:t>beyond</a:t>
            </a:r>
            <a:endParaRPr lang="sl-SI" b="1" dirty="0"/>
          </a:p>
          <a:p>
            <a:pPr algn="l"/>
            <a:endParaRPr lang="sl-SI" b="1" dirty="0"/>
          </a:p>
        </p:txBody>
      </p:sp>
    </p:spTree>
    <p:extLst>
      <p:ext uri="{BB962C8B-B14F-4D97-AF65-F5344CB8AC3E}">
        <p14:creationId xmlns:p14="http://schemas.microsoft.com/office/powerpoint/2010/main" val="15095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818796-FBDC-6714-F391-03DCAF32BA42}"/>
              </a:ext>
            </a:extLst>
          </p:cNvPr>
          <p:cNvPicPr>
            <a:picLocks noChangeAspect="1"/>
          </p:cNvPicPr>
          <p:nvPr/>
        </p:nvPicPr>
        <p:blipFill>
          <a:blip r:embed="rId2"/>
          <a:stretch>
            <a:fillRect/>
          </a:stretch>
        </p:blipFill>
        <p:spPr>
          <a:xfrm rot="255502">
            <a:off x="6238974" y="252983"/>
            <a:ext cx="7031612" cy="4112365"/>
          </a:xfrm>
          <a:prstGeom prst="rect">
            <a:avLst/>
          </a:prstGeom>
        </p:spPr>
      </p:pic>
      <p:sp>
        <p:nvSpPr>
          <p:cNvPr id="3" name="Title 2">
            <a:extLst>
              <a:ext uri="{FF2B5EF4-FFF2-40B4-BE49-F238E27FC236}">
                <a16:creationId xmlns:a16="http://schemas.microsoft.com/office/drawing/2014/main" id="{EF90068B-006A-67A9-3A00-9EC81C93F734}"/>
              </a:ext>
            </a:extLst>
          </p:cNvPr>
          <p:cNvSpPr>
            <a:spLocks noGrp="1"/>
          </p:cNvSpPr>
          <p:nvPr>
            <p:ph type="title"/>
          </p:nvPr>
        </p:nvSpPr>
        <p:spPr>
          <a:xfrm>
            <a:off x="514350" y="47542"/>
            <a:ext cx="11276193" cy="1325563"/>
          </a:xfrm>
        </p:spPr>
        <p:txBody>
          <a:bodyPr>
            <a:noAutofit/>
          </a:bodyPr>
          <a:lstStyle/>
          <a:p>
            <a:r>
              <a:rPr lang="en-GB" dirty="0">
                <a:solidFill>
                  <a:srgbClr val="000000"/>
                </a:solidFill>
                <a:effectLst/>
                <a:latin typeface="+mn-lt"/>
                <a:ea typeface="Times New Roman" panose="02020603050405020304" pitchFamily="18" charset="0"/>
              </a:rPr>
              <a:t> </a:t>
            </a:r>
            <a:r>
              <a:rPr lang="sl-SI" dirty="0">
                <a:solidFill>
                  <a:srgbClr val="000000"/>
                </a:solidFill>
                <a:latin typeface="+mn-lt"/>
                <a:ea typeface="Times New Roman" panose="02020603050405020304" pitchFamily="18" charset="0"/>
              </a:rPr>
              <a:t>Spremljate lahko NAHV</a:t>
            </a:r>
            <a:endParaRPr lang="en-GB" dirty="0">
              <a:solidFill>
                <a:schemeClr val="bg1"/>
              </a:solidFill>
              <a:latin typeface="+mn-lt"/>
            </a:endParaRPr>
          </a:p>
        </p:txBody>
      </p:sp>
      <p:sp>
        <p:nvSpPr>
          <p:cNvPr id="6" name="PoljeZBesedilom 5">
            <a:extLst>
              <a:ext uri="{FF2B5EF4-FFF2-40B4-BE49-F238E27FC236}">
                <a16:creationId xmlns:a16="http://schemas.microsoft.com/office/drawing/2014/main" id="{A6F0341A-4F99-9171-6557-F3DE5B5E00BB}"/>
              </a:ext>
            </a:extLst>
          </p:cNvPr>
          <p:cNvSpPr txBox="1"/>
          <p:nvPr/>
        </p:nvSpPr>
        <p:spPr>
          <a:xfrm>
            <a:off x="514349" y="1647584"/>
            <a:ext cx="5429251" cy="3970318"/>
          </a:xfrm>
          <a:prstGeom prst="rect">
            <a:avLst/>
          </a:prstGeom>
        </p:spPr>
        <p:txBody>
          <a:bodyPr wrap="square" rtlCol="0">
            <a:spAutoFit/>
          </a:bodyPr>
          <a:lstStyle/>
          <a:p>
            <a:pPr algn="l"/>
            <a:r>
              <a:rPr lang="sl-SI" b="1" dirty="0" err="1"/>
              <a:t>Spletna </a:t>
            </a:r>
            <a:r>
              <a:rPr lang="sl-SI" b="1" dirty="0"/>
              <a:t>stran NAHV: </a:t>
            </a:r>
            <a:r>
              <a:rPr lang="sl-SI" dirty="0"/>
              <a:t>https:</a:t>
            </a:r>
            <a:r>
              <a:rPr lang="sl-SI" dirty="0">
                <a:solidFill>
                  <a:schemeClr val="accent1">
                    <a:lumMod val="75000"/>
                  </a:schemeClr>
                </a:solidFill>
                <a:hlinkClick r:id="rId3"/>
              </a:rPr>
              <a:t>//www.nahv.eu/</a:t>
            </a:r>
            <a:endParaRPr lang="sl-SI" dirty="0">
              <a:solidFill>
                <a:schemeClr val="accent1">
                  <a:lumMod val="75000"/>
                </a:schemeClr>
              </a:solidFill>
            </a:endParaRPr>
          </a:p>
          <a:p>
            <a:pPr algn="l"/>
            <a:r>
              <a:rPr lang="sl-SI" b="1" dirty="0" err="1"/>
              <a:t>Email</a:t>
            </a:r>
            <a:r>
              <a:rPr lang="sl-SI" b="1" dirty="0"/>
              <a:t>: </a:t>
            </a:r>
            <a:r>
              <a:rPr lang="sl-SI" b="1" dirty="0">
                <a:hlinkClick r:id="rId4"/>
              </a:rPr>
              <a:t>nahv@hse.si</a:t>
            </a:r>
            <a:endParaRPr lang="sl-SI" b="1" dirty="0"/>
          </a:p>
          <a:p>
            <a:pPr algn="l"/>
            <a:endParaRPr lang="sl-SI" b="1" dirty="0"/>
          </a:p>
          <a:p>
            <a:pPr algn="l"/>
            <a:endParaRPr lang="sl-SI" b="1" dirty="0"/>
          </a:p>
          <a:p>
            <a:pPr algn="l"/>
            <a:endParaRPr lang="sl-SI" b="1" dirty="0"/>
          </a:p>
          <a:p>
            <a:pPr algn="l"/>
            <a:endParaRPr lang="sl-SI" b="1" dirty="0"/>
          </a:p>
          <a:p>
            <a:pPr algn="l"/>
            <a:endParaRPr lang="sl-SI" b="1" dirty="0"/>
          </a:p>
          <a:p>
            <a:pPr algn="l"/>
            <a:endParaRPr lang="sl-SI" b="1" dirty="0"/>
          </a:p>
          <a:p>
            <a:pPr algn="l"/>
            <a:endParaRPr lang="sl-SI" b="1" dirty="0"/>
          </a:p>
          <a:p>
            <a:pPr algn="l"/>
            <a:endParaRPr lang="sl-SI" b="1" dirty="0"/>
          </a:p>
          <a:p>
            <a:pPr algn="l"/>
            <a:r>
              <a:rPr lang="sl-SI" b="1" dirty="0"/>
              <a:t>Prijavite se </a:t>
            </a:r>
            <a:r>
              <a:rPr lang="sl-SI" b="1" dirty="0" err="1"/>
              <a:t>na </a:t>
            </a:r>
          </a:p>
          <a:p>
            <a:pPr algn="l"/>
            <a:r>
              <a:rPr lang="sl-SI" b="1" dirty="0" err="1"/>
              <a:t>Glasilo </a:t>
            </a:r>
            <a:r>
              <a:rPr lang="sl-SI" b="1" dirty="0"/>
              <a:t>NAHV</a:t>
            </a:r>
          </a:p>
          <a:p>
            <a:pPr algn="l"/>
            <a:r>
              <a:rPr lang="sl-SI" b="1" dirty="0" err="1"/>
              <a:t>tukaj</a:t>
            </a:r>
            <a:r>
              <a:rPr lang="sl-SI" b="1" dirty="0"/>
              <a:t>:</a:t>
            </a:r>
          </a:p>
          <a:p>
            <a:pPr algn="l"/>
            <a:endParaRPr lang="en-GB" dirty="0"/>
          </a:p>
        </p:txBody>
      </p:sp>
      <p:pic>
        <p:nvPicPr>
          <p:cNvPr id="8" name="Slika 7">
            <a:extLst>
              <a:ext uri="{FF2B5EF4-FFF2-40B4-BE49-F238E27FC236}">
                <a16:creationId xmlns:a16="http://schemas.microsoft.com/office/drawing/2014/main" id="{6E4D55D9-7221-9955-B677-D8AD7548FAD3}"/>
              </a:ext>
            </a:extLst>
          </p:cNvPr>
          <p:cNvPicPr>
            <a:picLocks noChangeAspect="1"/>
          </p:cNvPicPr>
          <p:nvPr/>
        </p:nvPicPr>
        <p:blipFill>
          <a:blip r:embed="rId5"/>
          <a:stretch>
            <a:fillRect/>
          </a:stretch>
        </p:blipFill>
        <p:spPr>
          <a:xfrm rot="574305">
            <a:off x="8267629" y="3033841"/>
            <a:ext cx="4218389" cy="3059851"/>
          </a:xfrm>
          <a:prstGeom prst="rect">
            <a:avLst/>
          </a:prstGeom>
        </p:spPr>
      </p:pic>
      <p:pic>
        <p:nvPicPr>
          <p:cNvPr id="7" name="Picture 6">
            <a:extLst>
              <a:ext uri="{FF2B5EF4-FFF2-40B4-BE49-F238E27FC236}">
                <a16:creationId xmlns:a16="http://schemas.microsoft.com/office/drawing/2014/main" id="{7B09F781-73D2-D8AF-D6CB-C3E913157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151" y="2165300"/>
            <a:ext cx="2988978" cy="2988978"/>
          </a:xfrm>
          <a:prstGeom prst="rect">
            <a:avLst/>
          </a:prstGeom>
        </p:spPr>
      </p:pic>
      <p:sp>
        <p:nvSpPr>
          <p:cNvPr id="10" name="TextBox 9">
            <a:extLst>
              <a:ext uri="{FF2B5EF4-FFF2-40B4-BE49-F238E27FC236}">
                <a16:creationId xmlns:a16="http://schemas.microsoft.com/office/drawing/2014/main" id="{B124D44F-1D0C-9904-36CA-3A9668E99988}"/>
              </a:ext>
            </a:extLst>
          </p:cNvPr>
          <p:cNvSpPr txBox="1"/>
          <p:nvPr/>
        </p:nvSpPr>
        <p:spPr>
          <a:xfrm>
            <a:off x="630004" y="5594693"/>
            <a:ext cx="6710082" cy="369332"/>
          </a:xfrm>
          <a:prstGeom prst="rect">
            <a:avLst/>
          </a:prstGeom>
          <a:noFill/>
        </p:spPr>
        <p:txBody>
          <a:bodyPr wrap="square">
            <a:spAutoFit/>
          </a:bodyPr>
          <a:lstStyle/>
          <a:p>
            <a:pPr algn="l"/>
            <a:r>
              <a:rPr lang="sl-SI" b="1" dirty="0"/>
              <a:t>..In nam pišite: </a:t>
            </a:r>
            <a:r>
              <a:rPr lang="sl-SI" b="1" dirty="0">
                <a:hlinkClick r:id="rId7"/>
              </a:rPr>
              <a:t>communication@nahv.eu </a:t>
            </a:r>
            <a:endParaRPr lang="sl-SI" b="1" dirty="0">
              <a:hlinkClick r:id="rId8"/>
            </a:endParaRPr>
          </a:p>
        </p:txBody>
      </p:sp>
      <p:sp>
        <p:nvSpPr>
          <p:cNvPr id="12" name="TextBox 11">
            <a:extLst>
              <a:ext uri="{FF2B5EF4-FFF2-40B4-BE49-F238E27FC236}">
                <a16:creationId xmlns:a16="http://schemas.microsoft.com/office/drawing/2014/main" id="{3388F058-E368-B26A-612F-A88045633727}"/>
              </a:ext>
            </a:extLst>
          </p:cNvPr>
          <p:cNvSpPr txBox="1"/>
          <p:nvPr/>
        </p:nvSpPr>
        <p:spPr>
          <a:xfrm>
            <a:off x="6078813" y="4468947"/>
            <a:ext cx="1950952" cy="1354217"/>
          </a:xfrm>
          <a:prstGeom prst="rect">
            <a:avLst/>
          </a:prstGeom>
          <a:noFill/>
        </p:spPr>
        <p:txBody>
          <a:bodyPr wrap="square">
            <a:spAutoFit/>
          </a:bodyPr>
          <a:lstStyle/>
          <a:p>
            <a:r>
              <a:rPr lang="sl-SI" b="1" dirty="0"/>
              <a:t>NAHV je na </a:t>
            </a:r>
            <a:r>
              <a:rPr lang="sl-SI" b="1" dirty="0" err="1"/>
              <a:t>Linkedinu</a:t>
            </a:r>
            <a:r>
              <a:rPr lang="sl-SI" b="1" dirty="0"/>
              <a:t>: 	</a:t>
            </a:r>
            <a:endParaRPr lang="sl-SI" sz="1800" b="1" dirty="0"/>
          </a:p>
          <a:p>
            <a:r>
              <a:rPr lang="sl-SI" sz="1400" dirty="0">
                <a:hlinkClick r:id="rId9"/>
              </a:rPr>
              <a:t>https://www.linkedin.com/company/nahv/ </a:t>
            </a:r>
          </a:p>
        </p:txBody>
      </p:sp>
    </p:spTree>
    <p:extLst>
      <p:ext uri="{BB962C8B-B14F-4D97-AF65-F5344CB8AC3E}">
        <p14:creationId xmlns:p14="http://schemas.microsoft.com/office/powerpoint/2010/main" val="3413530191"/>
      </p:ext>
    </p:extLst>
  </p:cSld>
  <p:clrMapOvr>
    <a:masterClrMapping/>
  </p:clrMapOvr>
</p:sld>
</file>

<file path=ppt/theme/theme1.xml><?xml version="1.0" encoding="utf-8"?>
<a:theme xmlns:a="http://schemas.openxmlformats.org/drawingml/2006/main" name="NAHV TITLE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HV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HV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AHV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 xmlns="d2c1cf8a-2cd9-4b8e-aaf6-cdb6b0bd66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AF86A2ED36F82458C96A2278DF9E451" ma:contentTypeVersion="9" ma:contentTypeDescription="Creare un nuovo documento." ma:contentTypeScope="" ma:versionID="a49213a2421a912c5cd2dc2b380a501a">
  <xsd:schema xmlns:xsd="http://www.w3.org/2001/XMLSchema" xmlns:xs="http://www.w3.org/2001/XMLSchema" xmlns:p="http://schemas.microsoft.com/office/2006/metadata/properties" xmlns:ns2="d2c1cf8a-2cd9-4b8e-aaf6-cdb6b0bd665b" xmlns:ns3="a233e0f8-f11a-4653-a74e-624bc6092f53" targetNamespace="http://schemas.microsoft.com/office/2006/metadata/properties" ma:root="true" ma:fieldsID="3fd6bd652ec2beca16ab8e47dfcd404e" ns2:_="" ns3:_="">
    <xsd:import namespace="d2c1cf8a-2cd9-4b8e-aaf6-cdb6b0bd665b"/>
    <xsd:import namespace="a233e0f8-f11a-4653-a74e-624bc6092f53"/>
    <xsd:element name="properties">
      <xsd:complexType>
        <xsd:sequence>
          <xsd:element name="documentManagement">
            <xsd:complexType>
              <xsd:all>
                <xsd:element ref="ns2:MediaServiceMetadata" minOccurs="0"/>
                <xsd:element ref="ns2:MediaServiceFastMetadata" minOccurs="0"/>
                <xsd:element ref="ns2:Note"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1cf8a-2cd9-4b8e-aaf6-cdb6b0bd6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 ma:index="10" nillable="true" ma:displayName="Note" ma:format="Dropdown" ma:internalName="Not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33e0f8-f11a-4653-a74e-624bc6092f53"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47F9B-C1C1-4DE9-A2B7-B918F67C5CF4}">
  <ds:schemaRefs>
    <ds:schemaRef ds:uri="http://schemas.microsoft.com/office/infopath/2007/PartnerControls"/>
    <ds:schemaRef ds:uri="http://purl.org/dc/terms/"/>
    <ds:schemaRef ds:uri="http://schemas.microsoft.com/office/2006/metadata/properties"/>
    <ds:schemaRef ds:uri="http://purl.org/dc/elements/1.1/"/>
    <ds:schemaRef ds:uri="http://purl.org/dc/dcmitype/"/>
    <ds:schemaRef ds:uri="a233e0f8-f11a-4653-a74e-624bc6092f53"/>
    <ds:schemaRef ds:uri="http://schemas.microsoft.com/office/2006/documentManagement/types"/>
    <ds:schemaRef ds:uri="d2c1cf8a-2cd9-4b8e-aaf6-cdb6b0bd665b"/>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510DBA47-244B-402A-978D-8FE6B49D4432}">
  <ds:schemaRefs>
    <ds:schemaRef ds:uri="http://schemas.microsoft.com/sharepoint/v3/contenttype/forms"/>
  </ds:schemaRefs>
</ds:datastoreItem>
</file>

<file path=customXml/itemProps3.xml><?xml version="1.0" encoding="utf-8"?>
<ds:datastoreItem xmlns:ds="http://schemas.openxmlformats.org/officeDocument/2006/customXml" ds:itemID="{4D0E73D1-3410-4539-ACCA-3E6AD66E1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1cf8a-2cd9-4b8e-aaf6-cdb6b0bd665b"/>
    <ds:schemaRef ds:uri="a233e0f8-f11a-4653-a74e-624bc6092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23c8a5f-81a8-4a3d-9234-7241dc3be4eb}" enabled="0" method="" siteId="{e23c8a5f-81a8-4a3d-9234-7241dc3be4eb}" removed="1"/>
</clbl:labelList>
</file>

<file path=docProps/app.xml><?xml version="1.0" encoding="utf-8"?>
<Properties xmlns="http://schemas.openxmlformats.org/officeDocument/2006/extended-properties" xmlns:vt="http://schemas.openxmlformats.org/officeDocument/2006/docPropsVTypes">
  <TotalTime>12202</TotalTime>
  <Words>488</Words>
  <Application>Microsoft Office PowerPoint</Application>
  <PresentationFormat>Širokozaslonsko</PresentationFormat>
  <Paragraphs>85</Paragraphs>
  <Slides>10</Slides>
  <Notes>0</Notes>
  <HiddenSlides>0</HiddenSlides>
  <MMClips>0</MMClips>
  <ScaleCrop>false</ScaleCrop>
  <HeadingPairs>
    <vt:vector size="6" baseType="variant">
      <vt:variant>
        <vt:lpstr>Uporabljene pisave</vt:lpstr>
      </vt:variant>
      <vt:variant>
        <vt:i4>6</vt:i4>
      </vt:variant>
      <vt:variant>
        <vt:lpstr>Tema</vt:lpstr>
      </vt:variant>
      <vt:variant>
        <vt:i4>4</vt:i4>
      </vt:variant>
      <vt:variant>
        <vt:lpstr>Naslovi diapozitivov</vt:lpstr>
      </vt:variant>
      <vt:variant>
        <vt:i4>10</vt:i4>
      </vt:variant>
    </vt:vector>
  </HeadingPairs>
  <TitlesOfParts>
    <vt:vector size="20" baseType="lpstr">
      <vt:lpstr>Arial</vt:lpstr>
      <vt:lpstr>Calibri</vt:lpstr>
      <vt:lpstr>Open Sans</vt:lpstr>
      <vt:lpstr>Tahoma</vt:lpstr>
      <vt:lpstr>Univers</vt:lpstr>
      <vt:lpstr>Wingdings</vt:lpstr>
      <vt:lpstr>NAHV TITLE SLIDE</vt:lpstr>
      <vt:lpstr>NAHV SLIDE</vt:lpstr>
      <vt:lpstr>1_NAHV SLIDE</vt:lpstr>
      <vt:lpstr>2_NAHV SLIDE</vt:lpstr>
      <vt:lpstr>PowerPointova predstavitev</vt:lpstr>
      <vt:lpstr>NAHV ambition</vt:lpstr>
      <vt:lpstr>Consortium partners of NAHV</vt:lpstr>
      <vt:lpstr>Key aim of the NAHV: creating a cross-border market for renewable hydrogen</vt:lpstr>
      <vt:lpstr>PowerPointova predstavitev</vt:lpstr>
      <vt:lpstr>PowerPointova predstavitev</vt:lpstr>
      <vt:lpstr>PowerPointova predstavitev</vt:lpstr>
      <vt:lpstr>PowerPointova predstavitev</vt:lpstr>
      <vt:lpstr> Spremljate lahko NAHV</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Sebastian</dc:creator>
  <cp:keywords>, docId:2A7A848F6D5DDEB0CAA0B537AEC61D24</cp:keywords>
  <cp:lastModifiedBy>Jerneja Sedlar</cp:lastModifiedBy>
  <cp:revision>243</cp:revision>
  <dcterms:created xsi:type="dcterms:W3CDTF">2022-05-26T08:04:12Z</dcterms:created>
  <dcterms:modified xsi:type="dcterms:W3CDTF">2024-11-13T11:27:06Z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0x0101009AF86A2ED36F82458C96A2278DF9E451</vt:lpwstr>
  </property>
</Properties>
</file>