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73" r:id="rId2"/>
    <p:sldMasterId id="2147483648" r:id="rId3"/>
    <p:sldMasterId id="2147483663" r:id="rId4"/>
  </p:sldMasterIdLst>
  <p:notesMasterIdLst>
    <p:notesMasterId r:id="rId13"/>
  </p:notesMasterIdLst>
  <p:sldIdLst>
    <p:sldId id="257" r:id="rId5"/>
    <p:sldId id="264" r:id="rId6"/>
    <p:sldId id="263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94660"/>
  </p:normalViewPr>
  <p:slideViewPr>
    <p:cSldViewPr snapToGrid="0">
      <p:cViewPr>
        <p:scale>
          <a:sx n="72" d="100"/>
          <a:sy n="72" d="100"/>
        </p:scale>
        <p:origin x="77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9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7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9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7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28E86F-088B-4767-B057-7E7FB20F050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4E43A5D-5236-4001-A089-DFF5D70470F5}">
      <dgm:prSet/>
      <dgm:spPr/>
      <dgm:t>
        <a:bodyPr/>
        <a:lstStyle/>
        <a:p>
          <a:r>
            <a:rPr lang="en-US" b="1"/>
            <a:t>Support for Start-ups and Innovation</a:t>
          </a:r>
          <a:endParaRPr lang="en-US"/>
        </a:p>
      </dgm:t>
    </dgm:pt>
    <dgm:pt modelId="{23DD472F-86A2-4607-B9C3-F49D5387F013}" type="parTrans" cxnId="{FC9FFA55-FC4B-44C6-9E76-1A7D0C7CC16B}">
      <dgm:prSet/>
      <dgm:spPr/>
      <dgm:t>
        <a:bodyPr/>
        <a:lstStyle/>
        <a:p>
          <a:endParaRPr lang="en-US"/>
        </a:p>
      </dgm:t>
    </dgm:pt>
    <dgm:pt modelId="{EE0909F0-1BEC-4778-A3DF-BECDC42CDD9D}" type="sibTrans" cxnId="{FC9FFA55-FC4B-44C6-9E76-1A7D0C7CC16B}">
      <dgm:prSet/>
      <dgm:spPr/>
      <dgm:t>
        <a:bodyPr/>
        <a:lstStyle/>
        <a:p>
          <a:endParaRPr lang="en-US"/>
        </a:p>
      </dgm:t>
    </dgm:pt>
    <dgm:pt modelId="{D16F8D4A-1609-4D89-A563-30E1ACF15ACC}">
      <dgm:prSet/>
      <dgm:spPr/>
      <dgm:t>
        <a:bodyPr/>
        <a:lstStyle/>
        <a:p>
          <a:r>
            <a:rPr lang="en-US" b="1"/>
            <a:t>Mentorship and Consulting</a:t>
          </a:r>
          <a:endParaRPr lang="en-US"/>
        </a:p>
      </dgm:t>
    </dgm:pt>
    <dgm:pt modelId="{8242FCA3-E25E-4F67-BC89-F2475A79CD65}" type="parTrans" cxnId="{83873258-07DC-4214-996C-11D48BC63859}">
      <dgm:prSet/>
      <dgm:spPr/>
      <dgm:t>
        <a:bodyPr/>
        <a:lstStyle/>
        <a:p>
          <a:endParaRPr lang="en-US"/>
        </a:p>
      </dgm:t>
    </dgm:pt>
    <dgm:pt modelId="{0D1E7DBE-CA7C-495C-89F8-AD6630351373}" type="sibTrans" cxnId="{83873258-07DC-4214-996C-11D48BC63859}">
      <dgm:prSet/>
      <dgm:spPr/>
      <dgm:t>
        <a:bodyPr/>
        <a:lstStyle/>
        <a:p>
          <a:endParaRPr lang="en-US"/>
        </a:p>
      </dgm:t>
    </dgm:pt>
    <dgm:pt modelId="{CD94CEE2-DBF4-4B5B-B2E8-73C85B8AE331}">
      <dgm:prSet/>
      <dgm:spPr/>
      <dgm:t>
        <a:bodyPr/>
        <a:lstStyle/>
        <a:p>
          <a:r>
            <a:rPr lang="en-US" b="1"/>
            <a:t>Development of New Business Models</a:t>
          </a:r>
          <a:endParaRPr lang="en-US"/>
        </a:p>
      </dgm:t>
    </dgm:pt>
    <dgm:pt modelId="{35BB0FB5-F5A5-42CF-A39E-6AD45259C435}" type="parTrans" cxnId="{F370FE68-6DAA-4087-A9E5-FE813B0E29D6}">
      <dgm:prSet/>
      <dgm:spPr/>
      <dgm:t>
        <a:bodyPr/>
        <a:lstStyle/>
        <a:p>
          <a:endParaRPr lang="en-US"/>
        </a:p>
      </dgm:t>
    </dgm:pt>
    <dgm:pt modelId="{9B227E0D-C90E-4F76-B7D6-0883C244F0C6}" type="sibTrans" cxnId="{F370FE68-6DAA-4087-A9E5-FE813B0E29D6}">
      <dgm:prSet/>
      <dgm:spPr/>
      <dgm:t>
        <a:bodyPr/>
        <a:lstStyle/>
        <a:p>
          <a:endParaRPr lang="en-US"/>
        </a:p>
      </dgm:t>
    </dgm:pt>
    <dgm:pt modelId="{15993C81-B32A-4C01-AE94-CBC3D7B7F33B}" type="pres">
      <dgm:prSet presAssocID="{2D28E86F-088B-4767-B057-7E7FB20F050F}" presName="root" presStyleCnt="0">
        <dgm:presLayoutVars>
          <dgm:dir/>
          <dgm:resizeHandles val="exact"/>
        </dgm:presLayoutVars>
      </dgm:prSet>
      <dgm:spPr/>
    </dgm:pt>
    <dgm:pt modelId="{B51B1A04-C4DC-4822-83E2-7661B76AF1AC}" type="pres">
      <dgm:prSet presAssocID="{E4E43A5D-5236-4001-A089-DFF5D70470F5}" presName="compNode" presStyleCnt="0"/>
      <dgm:spPr/>
    </dgm:pt>
    <dgm:pt modelId="{8244B836-BA38-4309-8208-98CBAB4F1BCA}" type="pres">
      <dgm:prSet presAssocID="{E4E43A5D-5236-4001-A089-DFF5D70470F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C6928BCC-872D-4BAE-ACD9-837EAE4E81C5}" type="pres">
      <dgm:prSet presAssocID="{E4E43A5D-5236-4001-A089-DFF5D70470F5}" presName="spaceRect" presStyleCnt="0"/>
      <dgm:spPr/>
    </dgm:pt>
    <dgm:pt modelId="{ACA430DC-51CD-42A3-ABB7-B5BBE18E55FE}" type="pres">
      <dgm:prSet presAssocID="{E4E43A5D-5236-4001-A089-DFF5D70470F5}" presName="textRect" presStyleLbl="revTx" presStyleIdx="0" presStyleCnt="3">
        <dgm:presLayoutVars>
          <dgm:chMax val="1"/>
          <dgm:chPref val="1"/>
        </dgm:presLayoutVars>
      </dgm:prSet>
      <dgm:spPr/>
    </dgm:pt>
    <dgm:pt modelId="{E4149A18-BA98-4C73-85D2-E6EF737DDF94}" type="pres">
      <dgm:prSet presAssocID="{EE0909F0-1BEC-4778-A3DF-BECDC42CDD9D}" presName="sibTrans" presStyleCnt="0"/>
      <dgm:spPr/>
    </dgm:pt>
    <dgm:pt modelId="{6835EBE3-8CBA-4B8E-81DA-CAC9B745DDE6}" type="pres">
      <dgm:prSet presAssocID="{D16F8D4A-1609-4D89-A563-30E1ACF15ACC}" presName="compNode" presStyleCnt="0"/>
      <dgm:spPr/>
    </dgm:pt>
    <dgm:pt modelId="{1FFB92D6-7FB0-4E24-B3BC-2941A9812A31}" type="pres">
      <dgm:prSet presAssocID="{D16F8D4A-1609-4D89-A563-30E1ACF15AC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kovanje"/>
        </a:ext>
      </dgm:extLst>
    </dgm:pt>
    <dgm:pt modelId="{865EA0AC-5FBF-4019-95B1-F2B474A57E7F}" type="pres">
      <dgm:prSet presAssocID="{D16F8D4A-1609-4D89-A563-30E1ACF15ACC}" presName="spaceRect" presStyleCnt="0"/>
      <dgm:spPr/>
    </dgm:pt>
    <dgm:pt modelId="{FAD5DD99-2842-4237-9C49-93EAE87C4E8A}" type="pres">
      <dgm:prSet presAssocID="{D16F8D4A-1609-4D89-A563-30E1ACF15ACC}" presName="textRect" presStyleLbl="revTx" presStyleIdx="1" presStyleCnt="3">
        <dgm:presLayoutVars>
          <dgm:chMax val="1"/>
          <dgm:chPref val="1"/>
        </dgm:presLayoutVars>
      </dgm:prSet>
      <dgm:spPr/>
    </dgm:pt>
    <dgm:pt modelId="{DAEA83DB-40F9-4154-9E2B-F8668AC40AF3}" type="pres">
      <dgm:prSet presAssocID="{0D1E7DBE-CA7C-495C-89F8-AD6630351373}" presName="sibTrans" presStyleCnt="0"/>
      <dgm:spPr/>
    </dgm:pt>
    <dgm:pt modelId="{227C608F-A5D8-44E3-981B-8143EAAED40E}" type="pres">
      <dgm:prSet presAssocID="{CD94CEE2-DBF4-4B5B-B2E8-73C85B8AE331}" presName="compNode" presStyleCnt="0"/>
      <dgm:spPr/>
    </dgm:pt>
    <dgm:pt modelId="{5C5F18BB-31A9-4311-8F5F-1D18B8D229E3}" type="pres">
      <dgm:prSet presAssocID="{CD94CEE2-DBF4-4B5B-B2E8-73C85B8AE33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6BEA1DAB-6000-4641-A93E-5DD014BB0964}" type="pres">
      <dgm:prSet presAssocID="{CD94CEE2-DBF4-4B5B-B2E8-73C85B8AE331}" presName="spaceRect" presStyleCnt="0"/>
      <dgm:spPr/>
    </dgm:pt>
    <dgm:pt modelId="{9229D569-E202-4ADA-A2F4-B41D84972FC3}" type="pres">
      <dgm:prSet presAssocID="{CD94CEE2-DBF4-4B5B-B2E8-73C85B8AE33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535B209-F0BA-403F-A343-B1EC96132F96}" type="presOf" srcId="{D16F8D4A-1609-4D89-A563-30E1ACF15ACC}" destId="{FAD5DD99-2842-4237-9C49-93EAE87C4E8A}" srcOrd="0" destOrd="0" presId="urn:microsoft.com/office/officeart/2018/2/layout/IconLabelList"/>
    <dgm:cxn modelId="{F370FE68-6DAA-4087-A9E5-FE813B0E29D6}" srcId="{2D28E86F-088B-4767-B057-7E7FB20F050F}" destId="{CD94CEE2-DBF4-4B5B-B2E8-73C85B8AE331}" srcOrd="2" destOrd="0" parTransId="{35BB0FB5-F5A5-42CF-A39E-6AD45259C435}" sibTransId="{9B227E0D-C90E-4F76-B7D6-0883C244F0C6}"/>
    <dgm:cxn modelId="{A7F2244C-791F-4223-825B-450220C0E6D2}" type="presOf" srcId="{E4E43A5D-5236-4001-A089-DFF5D70470F5}" destId="{ACA430DC-51CD-42A3-ABB7-B5BBE18E55FE}" srcOrd="0" destOrd="0" presId="urn:microsoft.com/office/officeart/2018/2/layout/IconLabelList"/>
    <dgm:cxn modelId="{FC9FFA55-FC4B-44C6-9E76-1A7D0C7CC16B}" srcId="{2D28E86F-088B-4767-B057-7E7FB20F050F}" destId="{E4E43A5D-5236-4001-A089-DFF5D70470F5}" srcOrd="0" destOrd="0" parTransId="{23DD472F-86A2-4607-B9C3-F49D5387F013}" sibTransId="{EE0909F0-1BEC-4778-A3DF-BECDC42CDD9D}"/>
    <dgm:cxn modelId="{83873258-07DC-4214-996C-11D48BC63859}" srcId="{2D28E86F-088B-4767-B057-7E7FB20F050F}" destId="{D16F8D4A-1609-4D89-A563-30E1ACF15ACC}" srcOrd="1" destOrd="0" parTransId="{8242FCA3-E25E-4F67-BC89-F2475A79CD65}" sibTransId="{0D1E7DBE-CA7C-495C-89F8-AD6630351373}"/>
    <dgm:cxn modelId="{EE09EABA-8C5A-44EA-BD01-C6238A3513BD}" type="presOf" srcId="{CD94CEE2-DBF4-4B5B-B2E8-73C85B8AE331}" destId="{9229D569-E202-4ADA-A2F4-B41D84972FC3}" srcOrd="0" destOrd="0" presId="urn:microsoft.com/office/officeart/2018/2/layout/IconLabelList"/>
    <dgm:cxn modelId="{39E789D0-92CA-4478-92DC-F543EC8F2406}" type="presOf" srcId="{2D28E86F-088B-4767-B057-7E7FB20F050F}" destId="{15993C81-B32A-4C01-AE94-CBC3D7B7F33B}" srcOrd="0" destOrd="0" presId="urn:microsoft.com/office/officeart/2018/2/layout/IconLabelList"/>
    <dgm:cxn modelId="{DDBB0275-F1E1-401F-84DE-76096FD31FBF}" type="presParOf" srcId="{15993C81-B32A-4C01-AE94-CBC3D7B7F33B}" destId="{B51B1A04-C4DC-4822-83E2-7661B76AF1AC}" srcOrd="0" destOrd="0" presId="urn:microsoft.com/office/officeart/2018/2/layout/IconLabelList"/>
    <dgm:cxn modelId="{D7FCB23E-2CFC-4C1E-B446-989F5318237F}" type="presParOf" srcId="{B51B1A04-C4DC-4822-83E2-7661B76AF1AC}" destId="{8244B836-BA38-4309-8208-98CBAB4F1BCA}" srcOrd="0" destOrd="0" presId="urn:microsoft.com/office/officeart/2018/2/layout/IconLabelList"/>
    <dgm:cxn modelId="{549646DE-9D76-4382-9D5B-095F586FEEB2}" type="presParOf" srcId="{B51B1A04-C4DC-4822-83E2-7661B76AF1AC}" destId="{C6928BCC-872D-4BAE-ACD9-837EAE4E81C5}" srcOrd="1" destOrd="0" presId="urn:microsoft.com/office/officeart/2018/2/layout/IconLabelList"/>
    <dgm:cxn modelId="{5E5D4C7B-745B-4D0A-B7B2-8EC081E710BB}" type="presParOf" srcId="{B51B1A04-C4DC-4822-83E2-7661B76AF1AC}" destId="{ACA430DC-51CD-42A3-ABB7-B5BBE18E55FE}" srcOrd="2" destOrd="0" presId="urn:microsoft.com/office/officeart/2018/2/layout/IconLabelList"/>
    <dgm:cxn modelId="{E8119CF5-6A8C-4C4E-8444-50F5E333EFA7}" type="presParOf" srcId="{15993C81-B32A-4C01-AE94-CBC3D7B7F33B}" destId="{E4149A18-BA98-4C73-85D2-E6EF737DDF94}" srcOrd="1" destOrd="0" presId="urn:microsoft.com/office/officeart/2018/2/layout/IconLabelList"/>
    <dgm:cxn modelId="{232FA1E6-30EB-4DA8-B800-D8492A430BCE}" type="presParOf" srcId="{15993C81-B32A-4C01-AE94-CBC3D7B7F33B}" destId="{6835EBE3-8CBA-4B8E-81DA-CAC9B745DDE6}" srcOrd="2" destOrd="0" presId="urn:microsoft.com/office/officeart/2018/2/layout/IconLabelList"/>
    <dgm:cxn modelId="{14C1C6C9-F906-4589-9359-1615EBD3D5D0}" type="presParOf" srcId="{6835EBE3-8CBA-4B8E-81DA-CAC9B745DDE6}" destId="{1FFB92D6-7FB0-4E24-B3BC-2941A9812A31}" srcOrd="0" destOrd="0" presId="urn:microsoft.com/office/officeart/2018/2/layout/IconLabelList"/>
    <dgm:cxn modelId="{A24932B0-97AB-4ACA-950A-486D533CC204}" type="presParOf" srcId="{6835EBE3-8CBA-4B8E-81DA-CAC9B745DDE6}" destId="{865EA0AC-5FBF-4019-95B1-F2B474A57E7F}" srcOrd="1" destOrd="0" presId="urn:microsoft.com/office/officeart/2018/2/layout/IconLabelList"/>
    <dgm:cxn modelId="{25D4E7B4-0B5C-4858-9FFA-A4D40C12E6D2}" type="presParOf" srcId="{6835EBE3-8CBA-4B8E-81DA-CAC9B745DDE6}" destId="{FAD5DD99-2842-4237-9C49-93EAE87C4E8A}" srcOrd="2" destOrd="0" presId="urn:microsoft.com/office/officeart/2018/2/layout/IconLabelList"/>
    <dgm:cxn modelId="{422EDB08-C084-4A6A-9BAE-AEFB29FD7C6C}" type="presParOf" srcId="{15993C81-B32A-4C01-AE94-CBC3D7B7F33B}" destId="{DAEA83DB-40F9-4154-9E2B-F8668AC40AF3}" srcOrd="3" destOrd="0" presId="urn:microsoft.com/office/officeart/2018/2/layout/IconLabelList"/>
    <dgm:cxn modelId="{241FB8C2-DBF6-4270-83E5-3398A87AE0E3}" type="presParOf" srcId="{15993C81-B32A-4C01-AE94-CBC3D7B7F33B}" destId="{227C608F-A5D8-44E3-981B-8143EAAED40E}" srcOrd="4" destOrd="0" presId="urn:microsoft.com/office/officeart/2018/2/layout/IconLabelList"/>
    <dgm:cxn modelId="{42FD016B-E901-45D6-A371-53E7CA1473FF}" type="presParOf" srcId="{227C608F-A5D8-44E3-981B-8143EAAED40E}" destId="{5C5F18BB-31A9-4311-8F5F-1D18B8D229E3}" srcOrd="0" destOrd="0" presId="urn:microsoft.com/office/officeart/2018/2/layout/IconLabelList"/>
    <dgm:cxn modelId="{F2191FC6-D157-470F-9991-F6FC4762A8D5}" type="presParOf" srcId="{227C608F-A5D8-44E3-981B-8143EAAED40E}" destId="{6BEA1DAB-6000-4641-A93E-5DD014BB0964}" srcOrd="1" destOrd="0" presId="urn:microsoft.com/office/officeart/2018/2/layout/IconLabelList"/>
    <dgm:cxn modelId="{7A887CA9-E91E-4995-9D0A-FCAE4295E178}" type="presParOf" srcId="{227C608F-A5D8-44E3-981B-8143EAAED40E}" destId="{9229D569-E202-4ADA-A2F4-B41D84972FC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C866CA-3501-4DD8-A2FE-DAC2524A02CF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05EC2A-5F7A-4FC7-A522-C81DFF81927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Connecting Researchers, Industry, and Municipalities</a:t>
          </a:r>
          <a:endParaRPr lang="en-US"/>
        </a:p>
      </dgm:t>
    </dgm:pt>
    <dgm:pt modelId="{3E2DF524-FA49-44ED-9530-D79AD7E197CB}" type="parTrans" cxnId="{2AED5963-870A-4B1B-BEB0-CCDE2CB20DC1}">
      <dgm:prSet/>
      <dgm:spPr/>
      <dgm:t>
        <a:bodyPr/>
        <a:lstStyle/>
        <a:p>
          <a:endParaRPr lang="en-US"/>
        </a:p>
      </dgm:t>
    </dgm:pt>
    <dgm:pt modelId="{45C0FF50-1E95-43D3-8879-D8DD104F647E}" type="sibTrans" cxnId="{2AED5963-870A-4B1B-BEB0-CCDE2CB20DC1}">
      <dgm:prSet/>
      <dgm:spPr/>
      <dgm:t>
        <a:bodyPr/>
        <a:lstStyle/>
        <a:p>
          <a:endParaRPr lang="en-US"/>
        </a:p>
      </dgm:t>
    </dgm:pt>
    <dgm:pt modelId="{1F2F9DC0-B4ED-494C-81A6-261759C2115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Attracting Investments and Public Funding</a:t>
          </a:r>
          <a:endParaRPr lang="en-US"/>
        </a:p>
      </dgm:t>
    </dgm:pt>
    <dgm:pt modelId="{197A7D22-55BD-430F-83DE-C5419006E3A9}" type="parTrans" cxnId="{BD4F99CA-FAAA-4E9A-BD7A-CAAA55C260C5}">
      <dgm:prSet/>
      <dgm:spPr/>
      <dgm:t>
        <a:bodyPr/>
        <a:lstStyle/>
        <a:p>
          <a:endParaRPr lang="en-US"/>
        </a:p>
      </dgm:t>
    </dgm:pt>
    <dgm:pt modelId="{AFE98310-8985-40DC-B1D2-6A50322C1D75}" type="sibTrans" cxnId="{BD4F99CA-FAAA-4E9A-BD7A-CAAA55C260C5}">
      <dgm:prSet/>
      <dgm:spPr/>
      <dgm:t>
        <a:bodyPr/>
        <a:lstStyle/>
        <a:p>
          <a:endParaRPr lang="en-US"/>
        </a:p>
      </dgm:t>
    </dgm:pt>
    <dgm:pt modelId="{12FA6C93-D4D7-444B-8A8C-F27186E7F16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Promoting Public-Private Partnerships</a:t>
          </a:r>
          <a:endParaRPr lang="en-US"/>
        </a:p>
      </dgm:t>
    </dgm:pt>
    <dgm:pt modelId="{FB770C92-DDD3-4C21-9285-51B17DB1E3B2}" type="parTrans" cxnId="{B1A20413-A1C5-4BB9-BFDC-FCAD81FAF826}">
      <dgm:prSet/>
      <dgm:spPr/>
      <dgm:t>
        <a:bodyPr/>
        <a:lstStyle/>
        <a:p>
          <a:endParaRPr lang="en-US"/>
        </a:p>
      </dgm:t>
    </dgm:pt>
    <dgm:pt modelId="{A324E56A-8E00-4261-A357-BC0661936EDB}" type="sibTrans" cxnId="{B1A20413-A1C5-4BB9-BFDC-FCAD81FAF826}">
      <dgm:prSet/>
      <dgm:spPr/>
      <dgm:t>
        <a:bodyPr/>
        <a:lstStyle/>
        <a:p>
          <a:endParaRPr lang="en-US"/>
        </a:p>
      </dgm:t>
    </dgm:pt>
    <dgm:pt modelId="{A0673207-5128-4431-81A4-70845FCDD584}" type="pres">
      <dgm:prSet presAssocID="{96C866CA-3501-4DD8-A2FE-DAC2524A02CF}" presName="root" presStyleCnt="0">
        <dgm:presLayoutVars>
          <dgm:dir/>
          <dgm:resizeHandles val="exact"/>
        </dgm:presLayoutVars>
      </dgm:prSet>
      <dgm:spPr/>
    </dgm:pt>
    <dgm:pt modelId="{F34C12DC-2D9F-4740-8A87-494E4C718928}" type="pres">
      <dgm:prSet presAssocID="{0A05EC2A-5F7A-4FC7-A522-C81DFF819278}" presName="compNode" presStyleCnt="0"/>
      <dgm:spPr/>
    </dgm:pt>
    <dgm:pt modelId="{ACD1A1F4-1597-463C-95E6-5055C845AC53}" type="pres">
      <dgm:prSet presAssocID="{0A05EC2A-5F7A-4FC7-A522-C81DFF81927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vezave"/>
        </a:ext>
      </dgm:extLst>
    </dgm:pt>
    <dgm:pt modelId="{BFAA2D90-289F-41DD-92B0-57C7A17AC244}" type="pres">
      <dgm:prSet presAssocID="{0A05EC2A-5F7A-4FC7-A522-C81DFF819278}" presName="spaceRect" presStyleCnt="0"/>
      <dgm:spPr/>
    </dgm:pt>
    <dgm:pt modelId="{8C3983AB-9352-4587-81F2-43B52E82180E}" type="pres">
      <dgm:prSet presAssocID="{0A05EC2A-5F7A-4FC7-A522-C81DFF819278}" presName="textRect" presStyleLbl="revTx" presStyleIdx="0" presStyleCnt="3">
        <dgm:presLayoutVars>
          <dgm:chMax val="1"/>
          <dgm:chPref val="1"/>
        </dgm:presLayoutVars>
      </dgm:prSet>
      <dgm:spPr/>
    </dgm:pt>
    <dgm:pt modelId="{80025D75-7F59-4BBA-84E7-557A00D68114}" type="pres">
      <dgm:prSet presAssocID="{45C0FF50-1E95-43D3-8879-D8DD104F647E}" presName="sibTrans" presStyleCnt="0"/>
      <dgm:spPr/>
    </dgm:pt>
    <dgm:pt modelId="{FA7BF222-7B06-44D7-9C79-2DE5DDD33B9E}" type="pres">
      <dgm:prSet presAssocID="{1F2F9DC0-B4ED-494C-81A6-261759C21153}" presName="compNode" presStyleCnt="0"/>
      <dgm:spPr/>
    </dgm:pt>
    <dgm:pt modelId="{84F1A31D-3C2F-4F5C-8D96-84D136E78C61}" type="pres">
      <dgm:prSet presAssocID="{1F2F9DC0-B4ED-494C-81A6-261759C2115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nar"/>
        </a:ext>
      </dgm:extLst>
    </dgm:pt>
    <dgm:pt modelId="{230367AC-DB53-414D-A5DC-F76BFD9DD4AC}" type="pres">
      <dgm:prSet presAssocID="{1F2F9DC0-B4ED-494C-81A6-261759C21153}" presName="spaceRect" presStyleCnt="0"/>
      <dgm:spPr/>
    </dgm:pt>
    <dgm:pt modelId="{67C35DFF-C820-4CA6-BF7B-199756BD0DB3}" type="pres">
      <dgm:prSet presAssocID="{1F2F9DC0-B4ED-494C-81A6-261759C21153}" presName="textRect" presStyleLbl="revTx" presStyleIdx="1" presStyleCnt="3">
        <dgm:presLayoutVars>
          <dgm:chMax val="1"/>
          <dgm:chPref val="1"/>
        </dgm:presLayoutVars>
      </dgm:prSet>
      <dgm:spPr/>
    </dgm:pt>
    <dgm:pt modelId="{BBB0EA39-D085-470F-9241-3E3C305D4CC0}" type="pres">
      <dgm:prSet presAssocID="{AFE98310-8985-40DC-B1D2-6A50322C1D75}" presName="sibTrans" presStyleCnt="0"/>
      <dgm:spPr/>
    </dgm:pt>
    <dgm:pt modelId="{9FFBA54D-676F-415B-BE42-E77483050DE1}" type="pres">
      <dgm:prSet presAssocID="{12FA6C93-D4D7-444B-8A8C-F27186E7F162}" presName="compNode" presStyleCnt="0"/>
      <dgm:spPr/>
    </dgm:pt>
    <dgm:pt modelId="{F0942AF4-9F24-4942-BB8C-D7107FFE00C4}" type="pres">
      <dgm:prSet presAssocID="{12FA6C93-D4D7-444B-8A8C-F27186E7F16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kovanje"/>
        </a:ext>
      </dgm:extLst>
    </dgm:pt>
    <dgm:pt modelId="{5B1BF83B-5209-4A2D-8253-0024B3C9BA5D}" type="pres">
      <dgm:prSet presAssocID="{12FA6C93-D4D7-444B-8A8C-F27186E7F162}" presName="spaceRect" presStyleCnt="0"/>
      <dgm:spPr/>
    </dgm:pt>
    <dgm:pt modelId="{29301DD0-D8F5-444F-8B65-111D35FE4482}" type="pres">
      <dgm:prSet presAssocID="{12FA6C93-D4D7-444B-8A8C-F27186E7F16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DC00F0E-F3F8-4DDC-9672-005407C35BE1}" type="presOf" srcId="{96C866CA-3501-4DD8-A2FE-DAC2524A02CF}" destId="{A0673207-5128-4431-81A4-70845FCDD584}" srcOrd="0" destOrd="0" presId="urn:microsoft.com/office/officeart/2018/2/layout/IconLabelList"/>
    <dgm:cxn modelId="{B1A20413-A1C5-4BB9-BFDC-FCAD81FAF826}" srcId="{96C866CA-3501-4DD8-A2FE-DAC2524A02CF}" destId="{12FA6C93-D4D7-444B-8A8C-F27186E7F162}" srcOrd="2" destOrd="0" parTransId="{FB770C92-DDD3-4C21-9285-51B17DB1E3B2}" sibTransId="{A324E56A-8E00-4261-A357-BC0661936EDB}"/>
    <dgm:cxn modelId="{D30A3814-5042-421E-9ADB-6EE711E5C46C}" type="presOf" srcId="{1F2F9DC0-B4ED-494C-81A6-261759C21153}" destId="{67C35DFF-C820-4CA6-BF7B-199756BD0DB3}" srcOrd="0" destOrd="0" presId="urn:microsoft.com/office/officeart/2018/2/layout/IconLabelList"/>
    <dgm:cxn modelId="{2AED5963-870A-4B1B-BEB0-CCDE2CB20DC1}" srcId="{96C866CA-3501-4DD8-A2FE-DAC2524A02CF}" destId="{0A05EC2A-5F7A-4FC7-A522-C81DFF819278}" srcOrd="0" destOrd="0" parTransId="{3E2DF524-FA49-44ED-9530-D79AD7E197CB}" sibTransId="{45C0FF50-1E95-43D3-8879-D8DD104F647E}"/>
    <dgm:cxn modelId="{36132D88-6C48-486E-87A9-E96D6C9A978F}" type="presOf" srcId="{12FA6C93-D4D7-444B-8A8C-F27186E7F162}" destId="{29301DD0-D8F5-444F-8B65-111D35FE4482}" srcOrd="0" destOrd="0" presId="urn:microsoft.com/office/officeart/2018/2/layout/IconLabelList"/>
    <dgm:cxn modelId="{F13DECBB-AB28-49CF-BF33-0DE316DD62A0}" type="presOf" srcId="{0A05EC2A-5F7A-4FC7-A522-C81DFF819278}" destId="{8C3983AB-9352-4587-81F2-43B52E82180E}" srcOrd="0" destOrd="0" presId="urn:microsoft.com/office/officeart/2018/2/layout/IconLabelList"/>
    <dgm:cxn modelId="{BD4F99CA-FAAA-4E9A-BD7A-CAAA55C260C5}" srcId="{96C866CA-3501-4DD8-A2FE-DAC2524A02CF}" destId="{1F2F9DC0-B4ED-494C-81A6-261759C21153}" srcOrd="1" destOrd="0" parTransId="{197A7D22-55BD-430F-83DE-C5419006E3A9}" sibTransId="{AFE98310-8985-40DC-B1D2-6A50322C1D75}"/>
    <dgm:cxn modelId="{894C5155-AE09-4207-9A13-FD78371A97BC}" type="presParOf" srcId="{A0673207-5128-4431-81A4-70845FCDD584}" destId="{F34C12DC-2D9F-4740-8A87-494E4C718928}" srcOrd="0" destOrd="0" presId="urn:microsoft.com/office/officeart/2018/2/layout/IconLabelList"/>
    <dgm:cxn modelId="{7C0082A8-5225-4777-BAF5-BBA530945794}" type="presParOf" srcId="{F34C12DC-2D9F-4740-8A87-494E4C718928}" destId="{ACD1A1F4-1597-463C-95E6-5055C845AC53}" srcOrd="0" destOrd="0" presId="urn:microsoft.com/office/officeart/2018/2/layout/IconLabelList"/>
    <dgm:cxn modelId="{0DB0B4DA-3315-4D55-AA77-6AE70EC241EC}" type="presParOf" srcId="{F34C12DC-2D9F-4740-8A87-494E4C718928}" destId="{BFAA2D90-289F-41DD-92B0-57C7A17AC244}" srcOrd="1" destOrd="0" presId="urn:microsoft.com/office/officeart/2018/2/layout/IconLabelList"/>
    <dgm:cxn modelId="{AE758BE2-D8B6-4F2A-B795-795F5B11739E}" type="presParOf" srcId="{F34C12DC-2D9F-4740-8A87-494E4C718928}" destId="{8C3983AB-9352-4587-81F2-43B52E82180E}" srcOrd="2" destOrd="0" presId="urn:microsoft.com/office/officeart/2018/2/layout/IconLabelList"/>
    <dgm:cxn modelId="{D758D73D-B643-43A8-B0F7-598EB9C98EA3}" type="presParOf" srcId="{A0673207-5128-4431-81A4-70845FCDD584}" destId="{80025D75-7F59-4BBA-84E7-557A00D68114}" srcOrd="1" destOrd="0" presId="urn:microsoft.com/office/officeart/2018/2/layout/IconLabelList"/>
    <dgm:cxn modelId="{79C80037-2013-43B8-8ED5-E00E764E090A}" type="presParOf" srcId="{A0673207-5128-4431-81A4-70845FCDD584}" destId="{FA7BF222-7B06-44D7-9C79-2DE5DDD33B9E}" srcOrd="2" destOrd="0" presId="urn:microsoft.com/office/officeart/2018/2/layout/IconLabelList"/>
    <dgm:cxn modelId="{9F4D3412-9386-4439-B08B-A8C4B9484662}" type="presParOf" srcId="{FA7BF222-7B06-44D7-9C79-2DE5DDD33B9E}" destId="{84F1A31D-3C2F-4F5C-8D96-84D136E78C61}" srcOrd="0" destOrd="0" presId="urn:microsoft.com/office/officeart/2018/2/layout/IconLabelList"/>
    <dgm:cxn modelId="{37E93AF9-545B-49E4-9BEA-8D910B08590A}" type="presParOf" srcId="{FA7BF222-7B06-44D7-9C79-2DE5DDD33B9E}" destId="{230367AC-DB53-414D-A5DC-F76BFD9DD4AC}" srcOrd="1" destOrd="0" presId="urn:microsoft.com/office/officeart/2018/2/layout/IconLabelList"/>
    <dgm:cxn modelId="{16984AEE-7C6D-4974-ADE2-F22DD62D0216}" type="presParOf" srcId="{FA7BF222-7B06-44D7-9C79-2DE5DDD33B9E}" destId="{67C35DFF-C820-4CA6-BF7B-199756BD0DB3}" srcOrd="2" destOrd="0" presId="urn:microsoft.com/office/officeart/2018/2/layout/IconLabelList"/>
    <dgm:cxn modelId="{3C1B1624-A915-4D5D-ADCA-91C0BF513BBD}" type="presParOf" srcId="{A0673207-5128-4431-81A4-70845FCDD584}" destId="{BBB0EA39-D085-470F-9241-3E3C305D4CC0}" srcOrd="3" destOrd="0" presId="urn:microsoft.com/office/officeart/2018/2/layout/IconLabelList"/>
    <dgm:cxn modelId="{0281D939-F1A3-408A-B717-7DB55C170315}" type="presParOf" srcId="{A0673207-5128-4431-81A4-70845FCDD584}" destId="{9FFBA54D-676F-415B-BE42-E77483050DE1}" srcOrd="4" destOrd="0" presId="urn:microsoft.com/office/officeart/2018/2/layout/IconLabelList"/>
    <dgm:cxn modelId="{065A7AD3-F552-465D-9FA0-A828B87F3D04}" type="presParOf" srcId="{9FFBA54D-676F-415B-BE42-E77483050DE1}" destId="{F0942AF4-9F24-4942-BB8C-D7107FFE00C4}" srcOrd="0" destOrd="0" presId="urn:microsoft.com/office/officeart/2018/2/layout/IconLabelList"/>
    <dgm:cxn modelId="{2B832F86-8F04-478C-BF8C-DD86421CF83A}" type="presParOf" srcId="{9FFBA54D-676F-415B-BE42-E77483050DE1}" destId="{5B1BF83B-5209-4A2D-8253-0024B3C9BA5D}" srcOrd="1" destOrd="0" presId="urn:microsoft.com/office/officeart/2018/2/layout/IconLabelList"/>
    <dgm:cxn modelId="{81DBFC9B-4D44-4F7C-9226-594076BC64D8}" type="presParOf" srcId="{9FFBA54D-676F-415B-BE42-E77483050DE1}" destId="{29301DD0-D8F5-444F-8B65-111D35FE448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CCAFA8-7C33-403B-896B-8A0D50B02D4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9590E556-30CE-4305-A59B-DD20ABB11E7E}">
      <dgm:prSet/>
      <dgm:spPr/>
      <dgm:t>
        <a:bodyPr/>
        <a:lstStyle/>
        <a:p>
          <a:pPr>
            <a:defRPr cap="all"/>
          </a:pPr>
          <a:r>
            <a:rPr lang="en-US" b="1"/>
            <a:t>Demonstration Projects</a:t>
          </a:r>
          <a:endParaRPr lang="en-US"/>
        </a:p>
      </dgm:t>
    </dgm:pt>
    <dgm:pt modelId="{E7EF4358-B8F8-4E51-AE87-961E3394F912}" type="parTrans" cxnId="{B4B1DB70-BB69-45B5-889C-5A6124052872}">
      <dgm:prSet/>
      <dgm:spPr/>
      <dgm:t>
        <a:bodyPr/>
        <a:lstStyle/>
        <a:p>
          <a:endParaRPr lang="en-US"/>
        </a:p>
      </dgm:t>
    </dgm:pt>
    <dgm:pt modelId="{35CCE518-7981-403C-B1B3-77BDF509FEEC}" type="sibTrans" cxnId="{B4B1DB70-BB69-45B5-889C-5A6124052872}">
      <dgm:prSet/>
      <dgm:spPr/>
      <dgm:t>
        <a:bodyPr/>
        <a:lstStyle/>
        <a:p>
          <a:endParaRPr lang="en-US"/>
        </a:p>
      </dgm:t>
    </dgm:pt>
    <dgm:pt modelId="{05FC5C09-9BE7-4CEA-8DAA-4CD108793C4A}">
      <dgm:prSet/>
      <dgm:spPr/>
      <dgm:t>
        <a:bodyPr/>
        <a:lstStyle/>
        <a:p>
          <a:pPr>
            <a:defRPr cap="all"/>
          </a:pPr>
          <a:r>
            <a:rPr lang="en-US" b="1"/>
            <a:t>Testing Environments for Companies</a:t>
          </a:r>
          <a:endParaRPr lang="en-US"/>
        </a:p>
      </dgm:t>
    </dgm:pt>
    <dgm:pt modelId="{AFBCF892-9845-476E-B90D-901697AE1288}" type="parTrans" cxnId="{8C35C0E6-20E9-4824-804D-44EE6A668A2A}">
      <dgm:prSet/>
      <dgm:spPr/>
      <dgm:t>
        <a:bodyPr/>
        <a:lstStyle/>
        <a:p>
          <a:endParaRPr lang="en-US"/>
        </a:p>
      </dgm:t>
    </dgm:pt>
    <dgm:pt modelId="{D5A795A4-04B4-4880-BDC8-1DC04B576433}" type="sibTrans" cxnId="{8C35C0E6-20E9-4824-804D-44EE6A668A2A}">
      <dgm:prSet/>
      <dgm:spPr/>
      <dgm:t>
        <a:bodyPr/>
        <a:lstStyle/>
        <a:p>
          <a:endParaRPr lang="en-US"/>
        </a:p>
      </dgm:t>
    </dgm:pt>
    <dgm:pt modelId="{3E46C991-F260-4F07-BEAC-6C1A5FAB17E1}">
      <dgm:prSet/>
      <dgm:spPr/>
      <dgm:t>
        <a:bodyPr/>
        <a:lstStyle/>
        <a:p>
          <a:pPr>
            <a:defRPr cap="all"/>
          </a:pPr>
          <a:r>
            <a:rPr lang="en-US" b="1"/>
            <a:t>Accelerating Digitalization</a:t>
          </a:r>
          <a:endParaRPr lang="en-US"/>
        </a:p>
      </dgm:t>
    </dgm:pt>
    <dgm:pt modelId="{FB34EDF1-6C9B-4D85-81BE-E35979754931}" type="parTrans" cxnId="{2CC73CA6-8D10-4E9A-8687-86B592B69C4B}">
      <dgm:prSet/>
      <dgm:spPr/>
      <dgm:t>
        <a:bodyPr/>
        <a:lstStyle/>
        <a:p>
          <a:endParaRPr lang="en-US"/>
        </a:p>
      </dgm:t>
    </dgm:pt>
    <dgm:pt modelId="{D65CE922-5EFE-4A27-93D3-C87823A9F189}" type="sibTrans" cxnId="{2CC73CA6-8D10-4E9A-8687-86B592B69C4B}">
      <dgm:prSet/>
      <dgm:spPr/>
      <dgm:t>
        <a:bodyPr/>
        <a:lstStyle/>
        <a:p>
          <a:endParaRPr lang="en-US"/>
        </a:p>
      </dgm:t>
    </dgm:pt>
    <dgm:pt modelId="{8AA8CE3E-4558-41DE-93C5-BFAC00509C21}" type="pres">
      <dgm:prSet presAssocID="{26CCAFA8-7C33-403B-896B-8A0D50B02D4A}" presName="root" presStyleCnt="0">
        <dgm:presLayoutVars>
          <dgm:dir/>
          <dgm:resizeHandles val="exact"/>
        </dgm:presLayoutVars>
      </dgm:prSet>
      <dgm:spPr/>
    </dgm:pt>
    <dgm:pt modelId="{00341157-5489-408E-9658-98ACA25E56A0}" type="pres">
      <dgm:prSet presAssocID="{9590E556-30CE-4305-A59B-DD20ABB11E7E}" presName="compNode" presStyleCnt="0"/>
      <dgm:spPr/>
    </dgm:pt>
    <dgm:pt modelId="{C89863C7-29C2-40C6-83A4-392182B46F6B}" type="pres">
      <dgm:prSet presAssocID="{9590E556-30CE-4305-A59B-DD20ABB11E7E}" presName="iconBgRect" presStyleLbl="bgShp" presStyleIdx="0" presStyleCnt="3"/>
      <dgm:spPr/>
    </dgm:pt>
    <dgm:pt modelId="{F6C31A49-B679-48E1-8EF9-947E9FA40873}" type="pres">
      <dgm:prSet presAssocID="{9590E556-30CE-4305-A59B-DD20ABB11E7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čitelj"/>
        </a:ext>
      </dgm:extLst>
    </dgm:pt>
    <dgm:pt modelId="{4491208F-B2DE-4925-BBDA-1FB781DE7D11}" type="pres">
      <dgm:prSet presAssocID="{9590E556-30CE-4305-A59B-DD20ABB11E7E}" presName="spaceRect" presStyleCnt="0"/>
      <dgm:spPr/>
    </dgm:pt>
    <dgm:pt modelId="{74178806-7806-4A6F-9326-41144537CBC0}" type="pres">
      <dgm:prSet presAssocID="{9590E556-30CE-4305-A59B-DD20ABB11E7E}" presName="textRect" presStyleLbl="revTx" presStyleIdx="0" presStyleCnt="3">
        <dgm:presLayoutVars>
          <dgm:chMax val="1"/>
          <dgm:chPref val="1"/>
        </dgm:presLayoutVars>
      </dgm:prSet>
      <dgm:spPr/>
    </dgm:pt>
    <dgm:pt modelId="{0C61AAE8-7081-41EB-B6B6-CF11E3E0FD6C}" type="pres">
      <dgm:prSet presAssocID="{35CCE518-7981-403C-B1B3-77BDF509FEEC}" presName="sibTrans" presStyleCnt="0"/>
      <dgm:spPr/>
    </dgm:pt>
    <dgm:pt modelId="{AE6F5B5F-271D-439D-B83E-89DBBF93AFB8}" type="pres">
      <dgm:prSet presAssocID="{05FC5C09-9BE7-4CEA-8DAA-4CD108793C4A}" presName="compNode" presStyleCnt="0"/>
      <dgm:spPr/>
    </dgm:pt>
    <dgm:pt modelId="{AEFB7E4C-2391-4012-84F9-7F7F81645ECB}" type="pres">
      <dgm:prSet presAssocID="{05FC5C09-9BE7-4CEA-8DAA-4CD108793C4A}" presName="iconBgRect" presStyleLbl="bgShp" presStyleIdx="1" presStyleCnt="3"/>
      <dgm:spPr/>
    </dgm:pt>
    <dgm:pt modelId="{2344158A-9892-41FE-8FDE-557DE3F07E40}" type="pres">
      <dgm:prSet presAssocID="{05FC5C09-9BE7-4CEA-8DAA-4CD108793C4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rditvena oznaka"/>
        </a:ext>
      </dgm:extLst>
    </dgm:pt>
    <dgm:pt modelId="{99D04756-5862-4EAC-B304-80FDF235EA4A}" type="pres">
      <dgm:prSet presAssocID="{05FC5C09-9BE7-4CEA-8DAA-4CD108793C4A}" presName="spaceRect" presStyleCnt="0"/>
      <dgm:spPr/>
    </dgm:pt>
    <dgm:pt modelId="{97109445-D224-4341-90C5-77C25B5A4934}" type="pres">
      <dgm:prSet presAssocID="{05FC5C09-9BE7-4CEA-8DAA-4CD108793C4A}" presName="textRect" presStyleLbl="revTx" presStyleIdx="1" presStyleCnt="3">
        <dgm:presLayoutVars>
          <dgm:chMax val="1"/>
          <dgm:chPref val="1"/>
        </dgm:presLayoutVars>
      </dgm:prSet>
      <dgm:spPr/>
    </dgm:pt>
    <dgm:pt modelId="{E193DB23-0890-4FC8-967D-5CF769B35BA9}" type="pres">
      <dgm:prSet presAssocID="{D5A795A4-04B4-4880-BDC8-1DC04B576433}" presName="sibTrans" presStyleCnt="0"/>
      <dgm:spPr/>
    </dgm:pt>
    <dgm:pt modelId="{C74A6468-3F16-423B-AEEA-DD6114FFE8C0}" type="pres">
      <dgm:prSet presAssocID="{3E46C991-F260-4F07-BEAC-6C1A5FAB17E1}" presName="compNode" presStyleCnt="0"/>
      <dgm:spPr/>
    </dgm:pt>
    <dgm:pt modelId="{54F1FFBD-8EA9-4333-BE71-61697AD3B705}" type="pres">
      <dgm:prSet presAssocID="{3E46C991-F260-4F07-BEAC-6C1A5FAB17E1}" presName="iconBgRect" presStyleLbl="bgShp" presStyleIdx="2" presStyleCnt="3"/>
      <dgm:spPr/>
    </dgm:pt>
    <dgm:pt modelId="{F5FA2B3A-BCEE-4F29-82E9-AC4FE3632931}" type="pres">
      <dgm:prSet presAssocID="{3E46C991-F260-4F07-BEAC-6C1A5FAB17E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F347AEE6-3321-4FC2-9354-ACFEE88EF64B}" type="pres">
      <dgm:prSet presAssocID="{3E46C991-F260-4F07-BEAC-6C1A5FAB17E1}" presName="spaceRect" presStyleCnt="0"/>
      <dgm:spPr/>
    </dgm:pt>
    <dgm:pt modelId="{916AFBA8-4EEE-4311-8B5B-04EB4C1F97F5}" type="pres">
      <dgm:prSet presAssocID="{3E46C991-F260-4F07-BEAC-6C1A5FAB17E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E83DD07-269B-44D0-BBD1-19332D500061}" type="presOf" srcId="{05FC5C09-9BE7-4CEA-8DAA-4CD108793C4A}" destId="{97109445-D224-4341-90C5-77C25B5A4934}" srcOrd="0" destOrd="0" presId="urn:microsoft.com/office/officeart/2018/5/layout/IconCircleLabelList"/>
    <dgm:cxn modelId="{0B434E1E-F29C-4046-800B-087F9FF3F6AF}" type="presOf" srcId="{26CCAFA8-7C33-403B-896B-8A0D50B02D4A}" destId="{8AA8CE3E-4558-41DE-93C5-BFAC00509C21}" srcOrd="0" destOrd="0" presId="urn:microsoft.com/office/officeart/2018/5/layout/IconCircleLabelList"/>
    <dgm:cxn modelId="{DA201E46-5E59-4882-8568-CDC3500E4D83}" type="presOf" srcId="{3E46C991-F260-4F07-BEAC-6C1A5FAB17E1}" destId="{916AFBA8-4EEE-4311-8B5B-04EB4C1F97F5}" srcOrd="0" destOrd="0" presId="urn:microsoft.com/office/officeart/2018/5/layout/IconCircleLabelList"/>
    <dgm:cxn modelId="{B4B1DB70-BB69-45B5-889C-5A6124052872}" srcId="{26CCAFA8-7C33-403B-896B-8A0D50B02D4A}" destId="{9590E556-30CE-4305-A59B-DD20ABB11E7E}" srcOrd="0" destOrd="0" parTransId="{E7EF4358-B8F8-4E51-AE87-961E3394F912}" sibTransId="{35CCE518-7981-403C-B1B3-77BDF509FEEC}"/>
    <dgm:cxn modelId="{2CC73CA6-8D10-4E9A-8687-86B592B69C4B}" srcId="{26CCAFA8-7C33-403B-896B-8A0D50B02D4A}" destId="{3E46C991-F260-4F07-BEAC-6C1A5FAB17E1}" srcOrd="2" destOrd="0" parTransId="{FB34EDF1-6C9B-4D85-81BE-E35979754931}" sibTransId="{D65CE922-5EFE-4A27-93D3-C87823A9F189}"/>
    <dgm:cxn modelId="{8D86CCBE-3E3B-4B19-90A0-9209241908A4}" type="presOf" srcId="{9590E556-30CE-4305-A59B-DD20ABB11E7E}" destId="{74178806-7806-4A6F-9326-41144537CBC0}" srcOrd="0" destOrd="0" presId="urn:microsoft.com/office/officeart/2018/5/layout/IconCircleLabelList"/>
    <dgm:cxn modelId="{8C35C0E6-20E9-4824-804D-44EE6A668A2A}" srcId="{26CCAFA8-7C33-403B-896B-8A0D50B02D4A}" destId="{05FC5C09-9BE7-4CEA-8DAA-4CD108793C4A}" srcOrd="1" destOrd="0" parTransId="{AFBCF892-9845-476E-B90D-901697AE1288}" sibTransId="{D5A795A4-04B4-4880-BDC8-1DC04B576433}"/>
    <dgm:cxn modelId="{23A09FC0-2580-444A-BD5B-DF9D0480D7DC}" type="presParOf" srcId="{8AA8CE3E-4558-41DE-93C5-BFAC00509C21}" destId="{00341157-5489-408E-9658-98ACA25E56A0}" srcOrd="0" destOrd="0" presId="urn:microsoft.com/office/officeart/2018/5/layout/IconCircleLabelList"/>
    <dgm:cxn modelId="{C8BAAD3B-21E7-4562-98BE-D416548FDB69}" type="presParOf" srcId="{00341157-5489-408E-9658-98ACA25E56A0}" destId="{C89863C7-29C2-40C6-83A4-392182B46F6B}" srcOrd="0" destOrd="0" presId="urn:microsoft.com/office/officeart/2018/5/layout/IconCircleLabelList"/>
    <dgm:cxn modelId="{71B93BCC-E6AF-40B7-8CB0-185C63FF6E68}" type="presParOf" srcId="{00341157-5489-408E-9658-98ACA25E56A0}" destId="{F6C31A49-B679-48E1-8EF9-947E9FA40873}" srcOrd="1" destOrd="0" presId="urn:microsoft.com/office/officeart/2018/5/layout/IconCircleLabelList"/>
    <dgm:cxn modelId="{BE8713C0-BDD7-4970-B000-95A77184ECA2}" type="presParOf" srcId="{00341157-5489-408E-9658-98ACA25E56A0}" destId="{4491208F-B2DE-4925-BBDA-1FB781DE7D11}" srcOrd="2" destOrd="0" presId="urn:microsoft.com/office/officeart/2018/5/layout/IconCircleLabelList"/>
    <dgm:cxn modelId="{F1B513A7-B2E0-4715-8F5F-A69E81115998}" type="presParOf" srcId="{00341157-5489-408E-9658-98ACA25E56A0}" destId="{74178806-7806-4A6F-9326-41144537CBC0}" srcOrd="3" destOrd="0" presId="urn:microsoft.com/office/officeart/2018/5/layout/IconCircleLabelList"/>
    <dgm:cxn modelId="{1248D099-8F42-4D17-AC9A-3BCF63D9D169}" type="presParOf" srcId="{8AA8CE3E-4558-41DE-93C5-BFAC00509C21}" destId="{0C61AAE8-7081-41EB-B6B6-CF11E3E0FD6C}" srcOrd="1" destOrd="0" presId="urn:microsoft.com/office/officeart/2018/5/layout/IconCircleLabelList"/>
    <dgm:cxn modelId="{40371115-C585-4421-BA2E-D9460AA7387C}" type="presParOf" srcId="{8AA8CE3E-4558-41DE-93C5-BFAC00509C21}" destId="{AE6F5B5F-271D-439D-B83E-89DBBF93AFB8}" srcOrd="2" destOrd="0" presId="urn:microsoft.com/office/officeart/2018/5/layout/IconCircleLabelList"/>
    <dgm:cxn modelId="{C74FAB1F-8728-41A7-ABC6-C359FBE5A3F5}" type="presParOf" srcId="{AE6F5B5F-271D-439D-B83E-89DBBF93AFB8}" destId="{AEFB7E4C-2391-4012-84F9-7F7F81645ECB}" srcOrd="0" destOrd="0" presId="urn:microsoft.com/office/officeart/2018/5/layout/IconCircleLabelList"/>
    <dgm:cxn modelId="{07F07ECA-C8FC-42A6-95B8-51DCC4DEC9AD}" type="presParOf" srcId="{AE6F5B5F-271D-439D-B83E-89DBBF93AFB8}" destId="{2344158A-9892-41FE-8FDE-557DE3F07E40}" srcOrd="1" destOrd="0" presId="urn:microsoft.com/office/officeart/2018/5/layout/IconCircleLabelList"/>
    <dgm:cxn modelId="{5FE587B4-5D49-4B28-9B22-B1669B74E942}" type="presParOf" srcId="{AE6F5B5F-271D-439D-B83E-89DBBF93AFB8}" destId="{99D04756-5862-4EAC-B304-80FDF235EA4A}" srcOrd="2" destOrd="0" presId="urn:microsoft.com/office/officeart/2018/5/layout/IconCircleLabelList"/>
    <dgm:cxn modelId="{E2493067-BD85-486B-82BF-576657A2E68B}" type="presParOf" srcId="{AE6F5B5F-271D-439D-B83E-89DBBF93AFB8}" destId="{97109445-D224-4341-90C5-77C25B5A4934}" srcOrd="3" destOrd="0" presId="urn:microsoft.com/office/officeart/2018/5/layout/IconCircleLabelList"/>
    <dgm:cxn modelId="{F611F007-491E-405C-8078-6609E672BCD3}" type="presParOf" srcId="{8AA8CE3E-4558-41DE-93C5-BFAC00509C21}" destId="{E193DB23-0890-4FC8-967D-5CF769B35BA9}" srcOrd="3" destOrd="0" presId="urn:microsoft.com/office/officeart/2018/5/layout/IconCircleLabelList"/>
    <dgm:cxn modelId="{FD4723EB-5932-4C7D-8545-F2CA177332D8}" type="presParOf" srcId="{8AA8CE3E-4558-41DE-93C5-BFAC00509C21}" destId="{C74A6468-3F16-423B-AEEA-DD6114FFE8C0}" srcOrd="4" destOrd="0" presId="urn:microsoft.com/office/officeart/2018/5/layout/IconCircleLabelList"/>
    <dgm:cxn modelId="{9B1941E4-BC11-4AC1-AC3C-D07BEE4FE5DA}" type="presParOf" srcId="{C74A6468-3F16-423B-AEEA-DD6114FFE8C0}" destId="{54F1FFBD-8EA9-4333-BE71-61697AD3B705}" srcOrd="0" destOrd="0" presId="urn:microsoft.com/office/officeart/2018/5/layout/IconCircleLabelList"/>
    <dgm:cxn modelId="{ECEADE2D-3411-444F-9C8F-867E87DC454A}" type="presParOf" srcId="{C74A6468-3F16-423B-AEEA-DD6114FFE8C0}" destId="{F5FA2B3A-BCEE-4F29-82E9-AC4FE3632931}" srcOrd="1" destOrd="0" presId="urn:microsoft.com/office/officeart/2018/5/layout/IconCircleLabelList"/>
    <dgm:cxn modelId="{3213E29A-C739-4710-9A24-A6DE90C21D6C}" type="presParOf" srcId="{C74A6468-3F16-423B-AEEA-DD6114FFE8C0}" destId="{F347AEE6-3321-4FC2-9354-ACFEE88EF64B}" srcOrd="2" destOrd="0" presId="urn:microsoft.com/office/officeart/2018/5/layout/IconCircleLabelList"/>
    <dgm:cxn modelId="{E351F4F9-4C5F-4471-BC43-03AB8B827269}" type="presParOf" srcId="{C74A6468-3F16-423B-AEEA-DD6114FFE8C0}" destId="{916AFBA8-4EEE-4311-8B5B-04EB4C1F97F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40F826-789E-447F-B91D-4D930A608BF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4AE79780-4104-4FE6-8720-B99D1384491F}">
      <dgm:prSet/>
      <dgm:spPr/>
      <dgm:t>
        <a:bodyPr/>
        <a:lstStyle/>
        <a:p>
          <a:r>
            <a:rPr lang="en-US" b="1"/>
            <a:t>Transition to a Low-Carbon Economy</a:t>
          </a:r>
          <a:endParaRPr lang="en-US"/>
        </a:p>
      </dgm:t>
    </dgm:pt>
    <dgm:pt modelId="{575E4AAE-6272-4FDF-87B6-2CCECF15DFB7}" type="parTrans" cxnId="{7689B0C9-AB8A-404D-BC80-3D3F8D3C754C}">
      <dgm:prSet/>
      <dgm:spPr/>
      <dgm:t>
        <a:bodyPr/>
        <a:lstStyle/>
        <a:p>
          <a:endParaRPr lang="en-US"/>
        </a:p>
      </dgm:t>
    </dgm:pt>
    <dgm:pt modelId="{D1A72BF8-111E-44F0-95BB-EAA9BA56CC03}" type="sibTrans" cxnId="{7689B0C9-AB8A-404D-BC80-3D3F8D3C754C}">
      <dgm:prSet/>
      <dgm:spPr/>
      <dgm:t>
        <a:bodyPr/>
        <a:lstStyle/>
        <a:p>
          <a:endParaRPr lang="en-US"/>
        </a:p>
      </dgm:t>
    </dgm:pt>
    <dgm:pt modelId="{92803D61-D20E-4831-B685-0A2CB2C114DD}">
      <dgm:prSet/>
      <dgm:spPr/>
      <dgm:t>
        <a:bodyPr/>
        <a:lstStyle/>
        <a:p>
          <a:r>
            <a:rPr lang="en-US" b="1"/>
            <a:t>Employment and Skills Development</a:t>
          </a:r>
          <a:endParaRPr lang="en-US"/>
        </a:p>
      </dgm:t>
    </dgm:pt>
    <dgm:pt modelId="{6DACED66-E8D5-46E0-9AA4-293372005AE3}" type="parTrans" cxnId="{02947B87-DE2E-4F39-96B4-E2022D6F1E7E}">
      <dgm:prSet/>
      <dgm:spPr/>
      <dgm:t>
        <a:bodyPr/>
        <a:lstStyle/>
        <a:p>
          <a:endParaRPr lang="en-US"/>
        </a:p>
      </dgm:t>
    </dgm:pt>
    <dgm:pt modelId="{536E3AF4-65BC-4243-9F42-726A4F8DC312}" type="sibTrans" cxnId="{02947B87-DE2E-4F39-96B4-E2022D6F1E7E}">
      <dgm:prSet/>
      <dgm:spPr/>
      <dgm:t>
        <a:bodyPr/>
        <a:lstStyle/>
        <a:p>
          <a:endParaRPr lang="en-US"/>
        </a:p>
      </dgm:t>
    </dgm:pt>
    <dgm:pt modelId="{0CE500EA-907B-4F74-8D00-879FD5095582}">
      <dgm:prSet/>
      <dgm:spPr/>
      <dgm:t>
        <a:bodyPr/>
        <a:lstStyle/>
        <a:p>
          <a:r>
            <a:rPr lang="en-US" b="1"/>
            <a:t>Engaging Local Communities</a:t>
          </a:r>
          <a:endParaRPr lang="en-US"/>
        </a:p>
      </dgm:t>
    </dgm:pt>
    <dgm:pt modelId="{F650A27A-0A6A-4A66-9E1F-CA85C9E5B7B6}" type="parTrans" cxnId="{950BB684-7034-4C11-A56A-17ED5334DF6E}">
      <dgm:prSet/>
      <dgm:spPr/>
      <dgm:t>
        <a:bodyPr/>
        <a:lstStyle/>
        <a:p>
          <a:endParaRPr lang="en-US"/>
        </a:p>
      </dgm:t>
    </dgm:pt>
    <dgm:pt modelId="{618360FB-BC3E-48EE-802B-B224BEC3EB56}" type="sibTrans" cxnId="{950BB684-7034-4C11-A56A-17ED5334DF6E}">
      <dgm:prSet/>
      <dgm:spPr/>
      <dgm:t>
        <a:bodyPr/>
        <a:lstStyle/>
        <a:p>
          <a:endParaRPr lang="en-US"/>
        </a:p>
      </dgm:t>
    </dgm:pt>
    <dgm:pt modelId="{E005D501-E57A-4689-A113-F59514D72EEA}" type="pres">
      <dgm:prSet presAssocID="{C240F826-789E-447F-B91D-4D930A608BF7}" presName="root" presStyleCnt="0">
        <dgm:presLayoutVars>
          <dgm:dir/>
          <dgm:resizeHandles val="exact"/>
        </dgm:presLayoutVars>
      </dgm:prSet>
      <dgm:spPr/>
    </dgm:pt>
    <dgm:pt modelId="{FDCF47C4-D709-4797-87AA-9CF1B03EA8CC}" type="pres">
      <dgm:prSet presAssocID="{4AE79780-4104-4FE6-8720-B99D1384491F}" presName="compNode" presStyleCnt="0"/>
      <dgm:spPr/>
    </dgm:pt>
    <dgm:pt modelId="{1DED9FB3-D240-4E86-9A60-159CD5F07910}" type="pres">
      <dgm:prSet presAssocID="{4AE79780-4104-4FE6-8720-B99D1384491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lin na veter"/>
        </a:ext>
      </dgm:extLst>
    </dgm:pt>
    <dgm:pt modelId="{33F43AEE-BAA6-44F8-8D92-1E731B618817}" type="pres">
      <dgm:prSet presAssocID="{4AE79780-4104-4FE6-8720-B99D1384491F}" presName="spaceRect" presStyleCnt="0"/>
      <dgm:spPr/>
    </dgm:pt>
    <dgm:pt modelId="{3D0A5828-1F39-4FD8-AF00-4DC7EA4240DC}" type="pres">
      <dgm:prSet presAssocID="{4AE79780-4104-4FE6-8720-B99D1384491F}" presName="textRect" presStyleLbl="revTx" presStyleIdx="0" presStyleCnt="3">
        <dgm:presLayoutVars>
          <dgm:chMax val="1"/>
          <dgm:chPref val="1"/>
        </dgm:presLayoutVars>
      </dgm:prSet>
      <dgm:spPr/>
    </dgm:pt>
    <dgm:pt modelId="{9DDA4592-818A-4F1C-A6AC-D7C386C09CC0}" type="pres">
      <dgm:prSet presAssocID="{D1A72BF8-111E-44F0-95BB-EAA9BA56CC03}" presName="sibTrans" presStyleCnt="0"/>
      <dgm:spPr/>
    </dgm:pt>
    <dgm:pt modelId="{37AD302E-37A2-4F07-9897-BA8D8A0DC4E7}" type="pres">
      <dgm:prSet presAssocID="{92803D61-D20E-4831-B685-0A2CB2C114DD}" presName="compNode" presStyleCnt="0"/>
      <dgm:spPr/>
    </dgm:pt>
    <dgm:pt modelId="{8F4E4B50-B2C6-4F4A-95EC-C6B183F9B433}" type="pres">
      <dgm:prSet presAssocID="{92803D61-D20E-4831-B685-0A2CB2C114D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kovanje"/>
        </a:ext>
      </dgm:extLst>
    </dgm:pt>
    <dgm:pt modelId="{4F3517E5-26F8-4BD7-AAC2-D0872C9DFB05}" type="pres">
      <dgm:prSet presAssocID="{92803D61-D20E-4831-B685-0A2CB2C114DD}" presName="spaceRect" presStyleCnt="0"/>
      <dgm:spPr/>
    </dgm:pt>
    <dgm:pt modelId="{65F4320A-3C38-4870-8332-06C35B61D048}" type="pres">
      <dgm:prSet presAssocID="{92803D61-D20E-4831-B685-0A2CB2C114DD}" presName="textRect" presStyleLbl="revTx" presStyleIdx="1" presStyleCnt="3">
        <dgm:presLayoutVars>
          <dgm:chMax val="1"/>
          <dgm:chPref val="1"/>
        </dgm:presLayoutVars>
      </dgm:prSet>
      <dgm:spPr/>
    </dgm:pt>
    <dgm:pt modelId="{BDD55176-27B5-451A-9CDF-451E27732B6C}" type="pres">
      <dgm:prSet presAssocID="{536E3AF4-65BC-4243-9F42-726A4F8DC312}" presName="sibTrans" presStyleCnt="0"/>
      <dgm:spPr/>
    </dgm:pt>
    <dgm:pt modelId="{3807B084-17C2-4158-BB09-3657D9EFDE63}" type="pres">
      <dgm:prSet presAssocID="{0CE500EA-907B-4F74-8D00-879FD5095582}" presName="compNode" presStyleCnt="0"/>
      <dgm:spPr/>
    </dgm:pt>
    <dgm:pt modelId="{B6400AA4-81CF-4411-BAF6-F69832B0C098}" type="pres">
      <dgm:prSet presAssocID="{0CE500EA-907B-4F74-8D00-879FD509558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80BA81D5-5AEF-487B-B7BD-94C9D86D8A27}" type="pres">
      <dgm:prSet presAssocID="{0CE500EA-907B-4F74-8D00-879FD5095582}" presName="spaceRect" presStyleCnt="0"/>
      <dgm:spPr/>
    </dgm:pt>
    <dgm:pt modelId="{83A90F3E-CECF-44C9-9FC5-73F0E6C270F3}" type="pres">
      <dgm:prSet presAssocID="{0CE500EA-907B-4F74-8D00-879FD509558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5E44A65-18C8-46B5-93DA-6C8A919135B9}" type="presOf" srcId="{0CE500EA-907B-4F74-8D00-879FD5095582}" destId="{83A90F3E-CECF-44C9-9FC5-73F0E6C270F3}" srcOrd="0" destOrd="0" presId="urn:microsoft.com/office/officeart/2018/2/layout/IconLabelList"/>
    <dgm:cxn modelId="{950BB684-7034-4C11-A56A-17ED5334DF6E}" srcId="{C240F826-789E-447F-B91D-4D930A608BF7}" destId="{0CE500EA-907B-4F74-8D00-879FD5095582}" srcOrd="2" destOrd="0" parTransId="{F650A27A-0A6A-4A66-9E1F-CA85C9E5B7B6}" sibTransId="{618360FB-BC3E-48EE-802B-B224BEC3EB56}"/>
    <dgm:cxn modelId="{02947B87-DE2E-4F39-96B4-E2022D6F1E7E}" srcId="{C240F826-789E-447F-B91D-4D930A608BF7}" destId="{92803D61-D20E-4831-B685-0A2CB2C114DD}" srcOrd="1" destOrd="0" parTransId="{6DACED66-E8D5-46E0-9AA4-293372005AE3}" sibTransId="{536E3AF4-65BC-4243-9F42-726A4F8DC312}"/>
    <dgm:cxn modelId="{9F2DCA8B-BE3C-4E63-98B4-5EB3ED39AE9C}" type="presOf" srcId="{92803D61-D20E-4831-B685-0A2CB2C114DD}" destId="{65F4320A-3C38-4870-8332-06C35B61D048}" srcOrd="0" destOrd="0" presId="urn:microsoft.com/office/officeart/2018/2/layout/IconLabelList"/>
    <dgm:cxn modelId="{DE72FE97-257E-452E-A23C-0DC836D2D37D}" type="presOf" srcId="{4AE79780-4104-4FE6-8720-B99D1384491F}" destId="{3D0A5828-1F39-4FD8-AF00-4DC7EA4240DC}" srcOrd="0" destOrd="0" presId="urn:microsoft.com/office/officeart/2018/2/layout/IconLabelList"/>
    <dgm:cxn modelId="{7689B0C9-AB8A-404D-BC80-3D3F8D3C754C}" srcId="{C240F826-789E-447F-B91D-4D930A608BF7}" destId="{4AE79780-4104-4FE6-8720-B99D1384491F}" srcOrd="0" destOrd="0" parTransId="{575E4AAE-6272-4FDF-87B6-2CCECF15DFB7}" sibTransId="{D1A72BF8-111E-44F0-95BB-EAA9BA56CC03}"/>
    <dgm:cxn modelId="{7CA761FC-5052-405A-9A96-17E63AAC5D82}" type="presOf" srcId="{C240F826-789E-447F-B91D-4D930A608BF7}" destId="{E005D501-E57A-4689-A113-F59514D72EEA}" srcOrd="0" destOrd="0" presId="urn:microsoft.com/office/officeart/2018/2/layout/IconLabelList"/>
    <dgm:cxn modelId="{8FAE134C-3B52-4A45-ACA7-3E564F50EEAB}" type="presParOf" srcId="{E005D501-E57A-4689-A113-F59514D72EEA}" destId="{FDCF47C4-D709-4797-87AA-9CF1B03EA8CC}" srcOrd="0" destOrd="0" presId="urn:microsoft.com/office/officeart/2018/2/layout/IconLabelList"/>
    <dgm:cxn modelId="{F73BC77E-1AAC-4951-9D0D-6ECBF0C97333}" type="presParOf" srcId="{FDCF47C4-D709-4797-87AA-9CF1B03EA8CC}" destId="{1DED9FB3-D240-4E86-9A60-159CD5F07910}" srcOrd="0" destOrd="0" presId="urn:microsoft.com/office/officeart/2018/2/layout/IconLabelList"/>
    <dgm:cxn modelId="{4D3ED38F-A077-4F91-BE38-B8550FB4F597}" type="presParOf" srcId="{FDCF47C4-D709-4797-87AA-9CF1B03EA8CC}" destId="{33F43AEE-BAA6-44F8-8D92-1E731B618817}" srcOrd="1" destOrd="0" presId="urn:microsoft.com/office/officeart/2018/2/layout/IconLabelList"/>
    <dgm:cxn modelId="{27C12BE8-61B5-44A0-B321-F32D410F941C}" type="presParOf" srcId="{FDCF47C4-D709-4797-87AA-9CF1B03EA8CC}" destId="{3D0A5828-1F39-4FD8-AF00-4DC7EA4240DC}" srcOrd="2" destOrd="0" presId="urn:microsoft.com/office/officeart/2018/2/layout/IconLabelList"/>
    <dgm:cxn modelId="{094D9AEE-5AC3-4305-A2DF-E6AE612972B2}" type="presParOf" srcId="{E005D501-E57A-4689-A113-F59514D72EEA}" destId="{9DDA4592-818A-4F1C-A6AC-D7C386C09CC0}" srcOrd="1" destOrd="0" presId="urn:microsoft.com/office/officeart/2018/2/layout/IconLabelList"/>
    <dgm:cxn modelId="{5A95CFC7-AC91-45B2-8BEA-2D2149B67C37}" type="presParOf" srcId="{E005D501-E57A-4689-A113-F59514D72EEA}" destId="{37AD302E-37A2-4F07-9897-BA8D8A0DC4E7}" srcOrd="2" destOrd="0" presId="urn:microsoft.com/office/officeart/2018/2/layout/IconLabelList"/>
    <dgm:cxn modelId="{BF2BDEE6-C008-46A1-8DE5-5CD504A42EB1}" type="presParOf" srcId="{37AD302E-37A2-4F07-9897-BA8D8A0DC4E7}" destId="{8F4E4B50-B2C6-4F4A-95EC-C6B183F9B433}" srcOrd="0" destOrd="0" presId="urn:microsoft.com/office/officeart/2018/2/layout/IconLabelList"/>
    <dgm:cxn modelId="{1A5212B4-FB60-4AB5-B604-E1D87AFFD76B}" type="presParOf" srcId="{37AD302E-37A2-4F07-9897-BA8D8A0DC4E7}" destId="{4F3517E5-26F8-4BD7-AAC2-D0872C9DFB05}" srcOrd="1" destOrd="0" presId="urn:microsoft.com/office/officeart/2018/2/layout/IconLabelList"/>
    <dgm:cxn modelId="{37CCB91E-854D-4F3D-BCF1-99E9F384965E}" type="presParOf" srcId="{37AD302E-37A2-4F07-9897-BA8D8A0DC4E7}" destId="{65F4320A-3C38-4870-8332-06C35B61D048}" srcOrd="2" destOrd="0" presId="urn:microsoft.com/office/officeart/2018/2/layout/IconLabelList"/>
    <dgm:cxn modelId="{8A07D556-2148-4114-BA0D-F934F468D54C}" type="presParOf" srcId="{E005D501-E57A-4689-A113-F59514D72EEA}" destId="{BDD55176-27B5-451A-9CDF-451E27732B6C}" srcOrd="3" destOrd="0" presId="urn:microsoft.com/office/officeart/2018/2/layout/IconLabelList"/>
    <dgm:cxn modelId="{53842B3B-5381-4924-98D2-7F60C0900205}" type="presParOf" srcId="{E005D501-E57A-4689-A113-F59514D72EEA}" destId="{3807B084-17C2-4158-BB09-3657D9EFDE63}" srcOrd="4" destOrd="0" presId="urn:microsoft.com/office/officeart/2018/2/layout/IconLabelList"/>
    <dgm:cxn modelId="{070E8ED5-EE1F-4FAC-9C23-4C228D6E9606}" type="presParOf" srcId="{3807B084-17C2-4158-BB09-3657D9EFDE63}" destId="{B6400AA4-81CF-4411-BAF6-F69832B0C098}" srcOrd="0" destOrd="0" presId="urn:microsoft.com/office/officeart/2018/2/layout/IconLabelList"/>
    <dgm:cxn modelId="{F53F6ACB-CCFD-4B3E-85E3-0DF0B3A88DC0}" type="presParOf" srcId="{3807B084-17C2-4158-BB09-3657D9EFDE63}" destId="{80BA81D5-5AEF-487B-B7BD-94C9D86D8A27}" srcOrd="1" destOrd="0" presId="urn:microsoft.com/office/officeart/2018/2/layout/IconLabelList"/>
    <dgm:cxn modelId="{80A97CFF-38AD-4EAE-B0EB-E58AB9B1EB0F}" type="presParOf" srcId="{3807B084-17C2-4158-BB09-3657D9EFDE63}" destId="{83A90F3E-CECF-44C9-9FC5-73F0E6C270F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326EBE-CA28-460C-B95D-BC881CA60313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E5605AEF-523B-4E55-986A-95138A54AA18}">
      <dgm:prSet/>
      <dgm:spPr/>
      <dgm:t>
        <a:bodyPr/>
        <a:lstStyle/>
        <a:p>
          <a:pPr>
            <a:defRPr cap="all"/>
          </a:pPr>
          <a:r>
            <a:rPr lang="en-US" b="1"/>
            <a:t>Participation in European Projects</a:t>
          </a:r>
          <a:endParaRPr lang="en-US"/>
        </a:p>
      </dgm:t>
    </dgm:pt>
    <dgm:pt modelId="{94B398C4-92BE-4A28-B991-D01454984D18}" type="parTrans" cxnId="{E7BACF92-8FA8-4859-99AD-1C1E1BEBD5E4}">
      <dgm:prSet/>
      <dgm:spPr/>
      <dgm:t>
        <a:bodyPr/>
        <a:lstStyle/>
        <a:p>
          <a:endParaRPr lang="en-US"/>
        </a:p>
      </dgm:t>
    </dgm:pt>
    <dgm:pt modelId="{85A3EB60-6001-4F90-B086-242BC72B9619}" type="sibTrans" cxnId="{E7BACF92-8FA8-4859-99AD-1C1E1BEBD5E4}">
      <dgm:prSet/>
      <dgm:spPr/>
      <dgm:t>
        <a:bodyPr/>
        <a:lstStyle/>
        <a:p>
          <a:endParaRPr lang="en-US"/>
        </a:p>
      </dgm:t>
    </dgm:pt>
    <dgm:pt modelId="{1C28EC75-0103-4FEB-944A-6E5EEE5C90E8}">
      <dgm:prSet/>
      <dgm:spPr/>
      <dgm:t>
        <a:bodyPr/>
        <a:lstStyle/>
        <a:p>
          <a:pPr>
            <a:defRPr cap="all"/>
          </a:pPr>
          <a:r>
            <a:rPr lang="en-US" b="1"/>
            <a:t>Knowledge Exchange and Best Practices</a:t>
          </a:r>
          <a:endParaRPr lang="en-US"/>
        </a:p>
      </dgm:t>
    </dgm:pt>
    <dgm:pt modelId="{614001C0-6A03-4AAB-A313-053A61D0E7C3}" type="parTrans" cxnId="{F76E58F5-685C-4111-96EB-F6E820D1F8A6}">
      <dgm:prSet/>
      <dgm:spPr/>
      <dgm:t>
        <a:bodyPr/>
        <a:lstStyle/>
        <a:p>
          <a:endParaRPr lang="en-US"/>
        </a:p>
      </dgm:t>
    </dgm:pt>
    <dgm:pt modelId="{79EE07F7-2ECA-4F35-B873-576089B326A2}" type="sibTrans" cxnId="{F76E58F5-685C-4111-96EB-F6E820D1F8A6}">
      <dgm:prSet/>
      <dgm:spPr/>
      <dgm:t>
        <a:bodyPr/>
        <a:lstStyle/>
        <a:p>
          <a:endParaRPr lang="en-US"/>
        </a:p>
      </dgm:t>
    </dgm:pt>
    <dgm:pt modelId="{0FDF9586-1789-4132-B3A6-093E3D23FB0F}">
      <dgm:prSet/>
      <dgm:spPr/>
      <dgm:t>
        <a:bodyPr/>
        <a:lstStyle/>
        <a:p>
          <a:pPr>
            <a:defRPr cap="all"/>
          </a:pPr>
          <a:r>
            <a:rPr lang="en-US" b="1"/>
            <a:t>Promoting Sustainable Logistics</a:t>
          </a:r>
          <a:endParaRPr lang="en-US"/>
        </a:p>
      </dgm:t>
    </dgm:pt>
    <dgm:pt modelId="{96C269AB-6D23-42F4-8D17-2DA64F9E688D}" type="parTrans" cxnId="{A92C33CC-8803-40D5-B7EA-AAC5983B2F13}">
      <dgm:prSet/>
      <dgm:spPr/>
      <dgm:t>
        <a:bodyPr/>
        <a:lstStyle/>
        <a:p>
          <a:endParaRPr lang="en-US"/>
        </a:p>
      </dgm:t>
    </dgm:pt>
    <dgm:pt modelId="{5D24B449-9ACF-4BE4-B74D-F16EC92AD9C5}" type="sibTrans" cxnId="{A92C33CC-8803-40D5-B7EA-AAC5983B2F13}">
      <dgm:prSet/>
      <dgm:spPr/>
      <dgm:t>
        <a:bodyPr/>
        <a:lstStyle/>
        <a:p>
          <a:endParaRPr lang="en-US"/>
        </a:p>
      </dgm:t>
    </dgm:pt>
    <dgm:pt modelId="{7254155F-8441-43C6-A527-2AAD7740FD45}" type="pres">
      <dgm:prSet presAssocID="{45326EBE-CA28-460C-B95D-BC881CA60313}" presName="root" presStyleCnt="0">
        <dgm:presLayoutVars>
          <dgm:dir/>
          <dgm:resizeHandles val="exact"/>
        </dgm:presLayoutVars>
      </dgm:prSet>
      <dgm:spPr/>
    </dgm:pt>
    <dgm:pt modelId="{746D6332-4CAB-443D-9845-42DD22C7E57E}" type="pres">
      <dgm:prSet presAssocID="{E5605AEF-523B-4E55-986A-95138A54AA18}" presName="compNode" presStyleCnt="0"/>
      <dgm:spPr/>
    </dgm:pt>
    <dgm:pt modelId="{6CDCD0BC-34A2-436A-AAD5-8E53036A29E2}" type="pres">
      <dgm:prSet presAssocID="{E5605AEF-523B-4E55-986A-95138A54AA18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C37D39EC-E282-459C-A3AA-152C535EC79C}" type="pres">
      <dgm:prSet presAssocID="{E5605AEF-523B-4E55-986A-95138A54AA1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rditvena oznaka"/>
        </a:ext>
      </dgm:extLst>
    </dgm:pt>
    <dgm:pt modelId="{D9A03BE2-0280-494A-9EFD-3C59A94C1E93}" type="pres">
      <dgm:prSet presAssocID="{E5605AEF-523B-4E55-986A-95138A54AA18}" presName="spaceRect" presStyleCnt="0"/>
      <dgm:spPr/>
    </dgm:pt>
    <dgm:pt modelId="{17ACFCD1-D23C-4E6E-97F8-FE889F507F7D}" type="pres">
      <dgm:prSet presAssocID="{E5605AEF-523B-4E55-986A-95138A54AA18}" presName="textRect" presStyleLbl="revTx" presStyleIdx="0" presStyleCnt="3">
        <dgm:presLayoutVars>
          <dgm:chMax val="1"/>
          <dgm:chPref val="1"/>
        </dgm:presLayoutVars>
      </dgm:prSet>
      <dgm:spPr/>
    </dgm:pt>
    <dgm:pt modelId="{07D2FC7D-6194-43FC-9292-F5F385C66184}" type="pres">
      <dgm:prSet presAssocID="{85A3EB60-6001-4F90-B086-242BC72B9619}" presName="sibTrans" presStyleCnt="0"/>
      <dgm:spPr/>
    </dgm:pt>
    <dgm:pt modelId="{421B3120-6D36-40BB-BCA3-1399716538ED}" type="pres">
      <dgm:prSet presAssocID="{1C28EC75-0103-4FEB-944A-6E5EEE5C90E8}" presName="compNode" presStyleCnt="0"/>
      <dgm:spPr/>
    </dgm:pt>
    <dgm:pt modelId="{CDAB84E4-6920-456A-B953-8437DDAEF813}" type="pres">
      <dgm:prSet presAssocID="{1C28EC75-0103-4FEB-944A-6E5EEE5C90E8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7C8B226-7698-40A2-8B88-CF1B94D36074}" type="pres">
      <dgm:prSet presAssocID="{1C28EC75-0103-4FEB-944A-6E5EEE5C90E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1546FDC0-0BE0-472A-8C57-AC5F8D8E9F14}" type="pres">
      <dgm:prSet presAssocID="{1C28EC75-0103-4FEB-944A-6E5EEE5C90E8}" presName="spaceRect" presStyleCnt="0"/>
      <dgm:spPr/>
    </dgm:pt>
    <dgm:pt modelId="{45E1BF3F-6456-4B4D-BC1A-4FC389DCE758}" type="pres">
      <dgm:prSet presAssocID="{1C28EC75-0103-4FEB-944A-6E5EEE5C90E8}" presName="textRect" presStyleLbl="revTx" presStyleIdx="1" presStyleCnt="3">
        <dgm:presLayoutVars>
          <dgm:chMax val="1"/>
          <dgm:chPref val="1"/>
        </dgm:presLayoutVars>
      </dgm:prSet>
      <dgm:spPr/>
    </dgm:pt>
    <dgm:pt modelId="{732F9147-4328-48FC-B903-5A1A2EF2F7E0}" type="pres">
      <dgm:prSet presAssocID="{79EE07F7-2ECA-4F35-B873-576089B326A2}" presName="sibTrans" presStyleCnt="0"/>
      <dgm:spPr/>
    </dgm:pt>
    <dgm:pt modelId="{773B36C0-2D00-4CAA-929C-2C14D362A470}" type="pres">
      <dgm:prSet presAssocID="{0FDF9586-1789-4132-B3A6-093E3D23FB0F}" presName="compNode" presStyleCnt="0"/>
      <dgm:spPr/>
    </dgm:pt>
    <dgm:pt modelId="{0D3E56B9-E785-4C25-A25B-83282A1124D9}" type="pres">
      <dgm:prSet presAssocID="{0FDF9586-1789-4132-B3A6-093E3D23FB0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EC618D4E-80B1-4A1A-96AE-692E0CAD5745}" type="pres">
      <dgm:prSet presAssocID="{0FDF9586-1789-4132-B3A6-093E3D23FB0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vornjak"/>
        </a:ext>
      </dgm:extLst>
    </dgm:pt>
    <dgm:pt modelId="{623C199C-A3FB-4CBC-8798-E38F2AA2A19E}" type="pres">
      <dgm:prSet presAssocID="{0FDF9586-1789-4132-B3A6-093E3D23FB0F}" presName="spaceRect" presStyleCnt="0"/>
      <dgm:spPr/>
    </dgm:pt>
    <dgm:pt modelId="{AD3FEDB6-81B1-465F-AB3B-0EE2C0C43769}" type="pres">
      <dgm:prSet presAssocID="{0FDF9586-1789-4132-B3A6-093E3D23FB0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777220F-726C-4058-964B-1C34EECF6AAC}" type="presOf" srcId="{45326EBE-CA28-460C-B95D-BC881CA60313}" destId="{7254155F-8441-43C6-A527-2AAD7740FD45}" srcOrd="0" destOrd="0" presId="urn:microsoft.com/office/officeart/2018/5/layout/IconLeafLabelList"/>
    <dgm:cxn modelId="{E7BACF92-8FA8-4859-99AD-1C1E1BEBD5E4}" srcId="{45326EBE-CA28-460C-B95D-BC881CA60313}" destId="{E5605AEF-523B-4E55-986A-95138A54AA18}" srcOrd="0" destOrd="0" parTransId="{94B398C4-92BE-4A28-B991-D01454984D18}" sibTransId="{85A3EB60-6001-4F90-B086-242BC72B9619}"/>
    <dgm:cxn modelId="{A348FBA8-EDCF-49D5-9BC6-B7F6CFFF1CFE}" type="presOf" srcId="{0FDF9586-1789-4132-B3A6-093E3D23FB0F}" destId="{AD3FEDB6-81B1-465F-AB3B-0EE2C0C43769}" srcOrd="0" destOrd="0" presId="urn:microsoft.com/office/officeart/2018/5/layout/IconLeafLabelList"/>
    <dgm:cxn modelId="{735A6EB2-F95E-4A8E-9E90-080CA2F844E9}" type="presOf" srcId="{E5605AEF-523B-4E55-986A-95138A54AA18}" destId="{17ACFCD1-D23C-4E6E-97F8-FE889F507F7D}" srcOrd="0" destOrd="0" presId="urn:microsoft.com/office/officeart/2018/5/layout/IconLeafLabelList"/>
    <dgm:cxn modelId="{A1A8E5B5-ED2E-457A-8571-EF7128F598BC}" type="presOf" srcId="{1C28EC75-0103-4FEB-944A-6E5EEE5C90E8}" destId="{45E1BF3F-6456-4B4D-BC1A-4FC389DCE758}" srcOrd="0" destOrd="0" presId="urn:microsoft.com/office/officeart/2018/5/layout/IconLeafLabelList"/>
    <dgm:cxn modelId="{A92C33CC-8803-40D5-B7EA-AAC5983B2F13}" srcId="{45326EBE-CA28-460C-B95D-BC881CA60313}" destId="{0FDF9586-1789-4132-B3A6-093E3D23FB0F}" srcOrd="2" destOrd="0" parTransId="{96C269AB-6D23-42F4-8D17-2DA64F9E688D}" sibTransId="{5D24B449-9ACF-4BE4-B74D-F16EC92AD9C5}"/>
    <dgm:cxn modelId="{F76E58F5-685C-4111-96EB-F6E820D1F8A6}" srcId="{45326EBE-CA28-460C-B95D-BC881CA60313}" destId="{1C28EC75-0103-4FEB-944A-6E5EEE5C90E8}" srcOrd="1" destOrd="0" parTransId="{614001C0-6A03-4AAB-A313-053A61D0E7C3}" sibTransId="{79EE07F7-2ECA-4F35-B873-576089B326A2}"/>
    <dgm:cxn modelId="{A136DB5B-9B7D-44C1-B7F5-C54B4B41D2CC}" type="presParOf" srcId="{7254155F-8441-43C6-A527-2AAD7740FD45}" destId="{746D6332-4CAB-443D-9845-42DD22C7E57E}" srcOrd="0" destOrd="0" presId="urn:microsoft.com/office/officeart/2018/5/layout/IconLeafLabelList"/>
    <dgm:cxn modelId="{18160F9A-662D-4863-9838-1EC103E024A7}" type="presParOf" srcId="{746D6332-4CAB-443D-9845-42DD22C7E57E}" destId="{6CDCD0BC-34A2-436A-AAD5-8E53036A29E2}" srcOrd="0" destOrd="0" presId="urn:microsoft.com/office/officeart/2018/5/layout/IconLeafLabelList"/>
    <dgm:cxn modelId="{A3099F22-2004-4016-873D-A0ABC4185378}" type="presParOf" srcId="{746D6332-4CAB-443D-9845-42DD22C7E57E}" destId="{C37D39EC-E282-459C-A3AA-152C535EC79C}" srcOrd="1" destOrd="0" presId="urn:microsoft.com/office/officeart/2018/5/layout/IconLeafLabelList"/>
    <dgm:cxn modelId="{C0E6799B-CB77-4199-8C45-6D199246ACBB}" type="presParOf" srcId="{746D6332-4CAB-443D-9845-42DD22C7E57E}" destId="{D9A03BE2-0280-494A-9EFD-3C59A94C1E93}" srcOrd="2" destOrd="0" presId="urn:microsoft.com/office/officeart/2018/5/layout/IconLeafLabelList"/>
    <dgm:cxn modelId="{29C327E2-CF78-4C63-998B-B1E759577C04}" type="presParOf" srcId="{746D6332-4CAB-443D-9845-42DD22C7E57E}" destId="{17ACFCD1-D23C-4E6E-97F8-FE889F507F7D}" srcOrd="3" destOrd="0" presId="urn:microsoft.com/office/officeart/2018/5/layout/IconLeafLabelList"/>
    <dgm:cxn modelId="{BB3175A8-DC5F-45A8-96AE-21C37B758BD3}" type="presParOf" srcId="{7254155F-8441-43C6-A527-2AAD7740FD45}" destId="{07D2FC7D-6194-43FC-9292-F5F385C66184}" srcOrd="1" destOrd="0" presId="urn:microsoft.com/office/officeart/2018/5/layout/IconLeafLabelList"/>
    <dgm:cxn modelId="{A266F843-0EAE-4C3E-9A6F-317E1332A428}" type="presParOf" srcId="{7254155F-8441-43C6-A527-2AAD7740FD45}" destId="{421B3120-6D36-40BB-BCA3-1399716538ED}" srcOrd="2" destOrd="0" presId="urn:microsoft.com/office/officeart/2018/5/layout/IconLeafLabelList"/>
    <dgm:cxn modelId="{4C98E6CA-E28F-492F-B6C3-3619A7872236}" type="presParOf" srcId="{421B3120-6D36-40BB-BCA3-1399716538ED}" destId="{CDAB84E4-6920-456A-B953-8437DDAEF813}" srcOrd="0" destOrd="0" presId="urn:microsoft.com/office/officeart/2018/5/layout/IconLeafLabelList"/>
    <dgm:cxn modelId="{B96E2ACF-5729-408E-9971-DC32A99F71B0}" type="presParOf" srcId="{421B3120-6D36-40BB-BCA3-1399716538ED}" destId="{57C8B226-7698-40A2-8B88-CF1B94D36074}" srcOrd="1" destOrd="0" presId="urn:microsoft.com/office/officeart/2018/5/layout/IconLeafLabelList"/>
    <dgm:cxn modelId="{AE009771-384B-412C-8A0A-A33CB4B7A723}" type="presParOf" srcId="{421B3120-6D36-40BB-BCA3-1399716538ED}" destId="{1546FDC0-0BE0-472A-8C57-AC5F8D8E9F14}" srcOrd="2" destOrd="0" presId="urn:microsoft.com/office/officeart/2018/5/layout/IconLeafLabelList"/>
    <dgm:cxn modelId="{07E686F5-2182-4D73-A54D-D4B54E2579C4}" type="presParOf" srcId="{421B3120-6D36-40BB-BCA3-1399716538ED}" destId="{45E1BF3F-6456-4B4D-BC1A-4FC389DCE758}" srcOrd="3" destOrd="0" presId="urn:microsoft.com/office/officeart/2018/5/layout/IconLeafLabelList"/>
    <dgm:cxn modelId="{274B929D-8276-47B3-B783-EBB533351463}" type="presParOf" srcId="{7254155F-8441-43C6-A527-2AAD7740FD45}" destId="{732F9147-4328-48FC-B903-5A1A2EF2F7E0}" srcOrd="3" destOrd="0" presId="urn:microsoft.com/office/officeart/2018/5/layout/IconLeafLabelList"/>
    <dgm:cxn modelId="{7D529D7E-BCCD-4FFF-AC70-09AB86AC95C8}" type="presParOf" srcId="{7254155F-8441-43C6-A527-2AAD7740FD45}" destId="{773B36C0-2D00-4CAA-929C-2C14D362A470}" srcOrd="4" destOrd="0" presId="urn:microsoft.com/office/officeart/2018/5/layout/IconLeafLabelList"/>
    <dgm:cxn modelId="{C9030208-FF79-405D-99AB-7A9005334185}" type="presParOf" srcId="{773B36C0-2D00-4CAA-929C-2C14D362A470}" destId="{0D3E56B9-E785-4C25-A25B-83282A1124D9}" srcOrd="0" destOrd="0" presId="urn:microsoft.com/office/officeart/2018/5/layout/IconLeafLabelList"/>
    <dgm:cxn modelId="{8FB5674D-BBCF-4FB6-87EA-ED54348CD076}" type="presParOf" srcId="{773B36C0-2D00-4CAA-929C-2C14D362A470}" destId="{EC618D4E-80B1-4A1A-96AE-692E0CAD5745}" srcOrd="1" destOrd="0" presId="urn:microsoft.com/office/officeart/2018/5/layout/IconLeafLabelList"/>
    <dgm:cxn modelId="{727AE34D-340F-4261-A121-0A1A0CDD4060}" type="presParOf" srcId="{773B36C0-2D00-4CAA-929C-2C14D362A470}" destId="{623C199C-A3FB-4CBC-8798-E38F2AA2A19E}" srcOrd="2" destOrd="0" presId="urn:microsoft.com/office/officeart/2018/5/layout/IconLeafLabelList"/>
    <dgm:cxn modelId="{8ABEE530-B3CF-4947-AAA1-68100AD605F2}" type="presParOf" srcId="{773B36C0-2D00-4CAA-929C-2C14D362A470}" destId="{AD3FEDB6-81B1-465F-AB3B-0EE2C0C43769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4B836-BA38-4309-8208-98CBAB4F1BCA}">
      <dsp:nvSpPr>
        <dsp:cNvPr id="0" name=""/>
        <dsp:cNvSpPr/>
      </dsp:nvSpPr>
      <dsp:spPr>
        <a:xfrm>
          <a:off x="947201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430DC-51CD-42A3-ABB7-B5BBE18E55FE}">
      <dsp:nvSpPr>
        <dsp:cNvPr id="0" name=""/>
        <dsp:cNvSpPr/>
      </dsp:nvSpPr>
      <dsp:spPr>
        <a:xfrm>
          <a:off x="59990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Support for Start-ups and Innovation</a:t>
          </a:r>
          <a:endParaRPr lang="en-US" sz="2500" kern="1200"/>
        </a:p>
      </dsp:txBody>
      <dsp:txXfrm>
        <a:off x="59990" y="2654049"/>
        <a:ext cx="3226223" cy="720000"/>
      </dsp:txXfrm>
    </dsp:sp>
    <dsp:sp modelId="{1FFB92D6-7FB0-4E24-B3BC-2941A9812A31}">
      <dsp:nvSpPr>
        <dsp:cNvPr id="0" name=""/>
        <dsp:cNvSpPr/>
      </dsp:nvSpPr>
      <dsp:spPr>
        <a:xfrm>
          <a:off x="4738014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5DD99-2842-4237-9C49-93EAE87C4E8A}">
      <dsp:nvSpPr>
        <dsp:cNvPr id="0" name=""/>
        <dsp:cNvSpPr/>
      </dsp:nvSpPr>
      <dsp:spPr>
        <a:xfrm>
          <a:off x="3850802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Mentorship and Consulting</a:t>
          </a:r>
          <a:endParaRPr lang="en-US" sz="2500" kern="1200"/>
        </a:p>
      </dsp:txBody>
      <dsp:txXfrm>
        <a:off x="3850802" y="2654049"/>
        <a:ext cx="3226223" cy="720000"/>
      </dsp:txXfrm>
    </dsp:sp>
    <dsp:sp modelId="{5C5F18BB-31A9-4311-8F5F-1D18B8D229E3}">
      <dsp:nvSpPr>
        <dsp:cNvPr id="0" name=""/>
        <dsp:cNvSpPr/>
      </dsp:nvSpPr>
      <dsp:spPr>
        <a:xfrm>
          <a:off x="8528826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9D569-E202-4ADA-A2F4-B41D84972FC3}">
      <dsp:nvSpPr>
        <dsp:cNvPr id="0" name=""/>
        <dsp:cNvSpPr/>
      </dsp:nvSpPr>
      <dsp:spPr>
        <a:xfrm>
          <a:off x="7641615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Development of New Business Models</a:t>
          </a:r>
          <a:endParaRPr lang="en-US" sz="2500" kern="1200"/>
        </a:p>
      </dsp:txBody>
      <dsp:txXfrm>
        <a:off x="7641615" y="2654049"/>
        <a:ext cx="3226223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1A1F4-1597-463C-95E6-5055C845AC53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983AB-9352-4587-81F2-43B52E82180E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Connecting Researchers, Industry, and Municipalities</a:t>
          </a:r>
          <a:endParaRPr lang="en-US" sz="1800" kern="1200"/>
        </a:p>
      </dsp:txBody>
      <dsp:txXfrm>
        <a:off x="417971" y="2644140"/>
        <a:ext cx="2889450" cy="720000"/>
      </dsp:txXfrm>
    </dsp:sp>
    <dsp:sp modelId="{84F1A31D-3C2F-4F5C-8D96-84D136E78C61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C35DFF-C820-4CA6-BF7B-199756BD0DB3}">
      <dsp:nvSpPr>
        <dsp:cNvPr id="0" name=""/>
        <dsp:cNvSpPr/>
      </dsp:nvSpPr>
      <dsp:spPr>
        <a:xfrm>
          <a:off x="3813075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Attracting Investments and Public Funding</a:t>
          </a:r>
          <a:endParaRPr lang="en-US" sz="1800" kern="1200"/>
        </a:p>
      </dsp:txBody>
      <dsp:txXfrm>
        <a:off x="3813075" y="2644140"/>
        <a:ext cx="2889450" cy="720000"/>
      </dsp:txXfrm>
    </dsp:sp>
    <dsp:sp modelId="{F0942AF4-9F24-4942-BB8C-D7107FFE00C4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01DD0-D8F5-444F-8B65-111D35FE4482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Promoting Public-Private Partnerships</a:t>
          </a:r>
          <a:endParaRPr lang="en-US" sz="1800" kern="1200"/>
        </a:p>
      </dsp:txBody>
      <dsp:txXfrm>
        <a:off x="7208178" y="2644140"/>
        <a:ext cx="28894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863C7-29C2-40C6-83A4-392182B46F6B}">
      <dsp:nvSpPr>
        <dsp:cNvPr id="0" name=""/>
        <dsp:cNvSpPr/>
      </dsp:nvSpPr>
      <dsp:spPr>
        <a:xfrm>
          <a:off x="718664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C31A49-B679-48E1-8EF9-947E9FA40873}">
      <dsp:nvSpPr>
        <dsp:cNvPr id="0" name=""/>
        <dsp:cNvSpPr/>
      </dsp:nvSpPr>
      <dsp:spPr>
        <a:xfrm>
          <a:off x="1135476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78806-7806-4A6F-9326-41144537CBC0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kern="1200"/>
            <a:t>Demonstration Projects</a:t>
          </a:r>
          <a:endParaRPr lang="en-US" sz="2100" kern="1200"/>
        </a:p>
      </dsp:txBody>
      <dsp:txXfrm>
        <a:off x="93445" y="3018902"/>
        <a:ext cx="3206250" cy="720000"/>
      </dsp:txXfrm>
    </dsp:sp>
    <dsp:sp modelId="{AEFB7E4C-2391-4012-84F9-7F7F81645ECB}">
      <dsp:nvSpPr>
        <dsp:cNvPr id="0" name=""/>
        <dsp:cNvSpPr/>
      </dsp:nvSpPr>
      <dsp:spPr>
        <a:xfrm>
          <a:off x="4486008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44158A-9892-41FE-8FDE-557DE3F07E40}">
      <dsp:nvSpPr>
        <dsp:cNvPr id="0" name=""/>
        <dsp:cNvSpPr/>
      </dsp:nvSpPr>
      <dsp:spPr>
        <a:xfrm>
          <a:off x="4902820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09445-D224-4341-90C5-77C25B5A4934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kern="1200"/>
            <a:t>Testing Environments for Companies</a:t>
          </a:r>
          <a:endParaRPr lang="en-US" sz="2100" kern="1200"/>
        </a:p>
      </dsp:txBody>
      <dsp:txXfrm>
        <a:off x="3860789" y="3018902"/>
        <a:ext cx="3206250" cy="720000"/>
      </dsp:txXfrm>
    </dsp:sp>
    <dsp:sp modelId="{54F1FFBD-8EA9-4333-BE71-61697AD3B705}">
      <dsp:nvSpPr>
        <dsp:cNvPr id="0" name=""/>
        <dsp:cNvSpPr/>
      </dsp:nvSpPr>
      <dsp:spPr>
        <a:xfrm>
          <a:off x="8253352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FA2B3A-BCEE-4F29-82E9-AC4FE3632931}">
      <dsp:nvSpPr>
        <dsp:cNvPr id="0" name=""/>
        <dsp:cNvSpPr/>
      </dsp:nvSpPr>
      <dsp:spPr>
        <a:xfrm>
          <a:off x="8670164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AFBA8-4EEE-4311-8B5B-04EB4C1F97F5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kern="1200"/>
            <a:t>Accelerating Digitalization</a:t>
          </a:r>
          <a:endParaRPr lang="en-US" sz="2100" kern="1200"/>
        </a:p>
      </dsp:txBody>
      <dsp:txXfrm>
        <a:off x="7628133" y="3018902"/>
        <a:ext cx="32062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D9FB3-D240-4E86-9A60-159CD5F07910}">
      <dsp:nvSpPr>
        <dsp:cNvPr id="0" name=""/>
        <dsp:cNvSpPr/>
      </dsp:nvSpPr>
      <dsp:spPr>
        <a:xfrm>
          <a:off x="947201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A5828-1F39-4FD8-AF00-4DC7EA4240DC}">
      <dsp:nvSpPr>
        <dsp:cNvPr id="0" name=""/>
        <dsp:cNvSpPr/>
      </dsp:nvSpPr>
      <dsp:spPr>
        <a:xfrm>
          <a:off x="59990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Transition to a Low-Carbon Economy</a:t>
          </a:r>
          <a:endParaRPr lang="en-US" sz="2500" kern="1200"/>
        </a:p>
      </dsp:txBody>
      <dsp:txXfrm>
        <a:off x="59990" y="2654049"/>
        <a:ext cx="3226223" cy="720000"/>
      </dsp:txXfrm>
    </dsp:sp>
    <dsp:sp modelId="{8F4E4B50-B2C6-4F4A-95EC-C6B183F9B433}">
      <dsp:nvSpPr>
        <dsp:cNvPr id="0" name=""/>
        <dsp:cNvSpPr/>
      </dsp:nvSpPr>
      <dsp:spPr>
        <a:xfrm>
          <a:off x="4738014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4320A-3C38-4870-8332-06C35B61D048}">
      <dsp:nvSpPr>
        <dsp:cNvPr id="0" name=""/>
        <dsp:cNvSpPr/>
      </dsp:nvSpPr>
      <dsp:spPr>
        <a:xfrm>
          <a:off x="3850802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Employment and Skills Development</a:t>
          </a:r>
          <a:endParaRPr lang="en-US" sz="2500" kern="1200"/>
        </a:p>
      </dsp:txBody>
      <dsp:txXfrm>
        <a:off x="3850802" y="2654049"/>
        <a:ext cx="3226223" cy="720000"/>
      </dsp:txXfrm>
    </dsp:sp>
    <dsp:sp modelId="{B6400AA4-81CF-4411-BAF6-F69832B0C098}">
      <dsp:nvSpPr>
        <dsp:cNvPr id="0" name=""/>
        <dsp:cNvSpPr/>
      </dsp:nvSpPr>
      <dsp:spPr>
        <a:xfrm>
          <a:off x="8528826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90F3E-CECF-44C9-9FC5-73F0E6C270F3}">
      <dsp:nvSpPr>
        <dsp:cNvPr id="0" name=""/>
        <dsp:cNvSpPr/>
      </dsp:nvSpPr>
      <dsp:spPr>
        <a:xfrm>
          <a:off x="7641615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Engaging Local Communities</a:t>
          </a:r>
          <a:endParaRPr lang="en-US" sz="2500" kern="1200"/>
        </a:p>
      </dsp:txBody>
      <dsp:txXfrm>
        <a:off x="7641615" y="2654049"/>
        <a:ext cx="3226223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DCD0BC-34A2-436A-AAD5-8E53036A29E2}">
      <dsp:nvSpPr>
        <dsp:cNvPr id="0" name=""/>
        <dsp:cNvSpPr/>
      </dsp:nvSpPr>
      <dsp:spPr>
        <a:xfrm>
          <a:off x="718664" y="4539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D39EC-E282-459C-A3AA-152C535EC79C}">
      <dsp:nvSpPr>
        <dsp:cNvPr id="0" name=""/>
        <dsp:cNvSpPr/>
      </dsp:nvSpPr>
      <dsp:spPr>
        <a:xfrm>
          <a:off x="1135476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CFCD1-D23C-4E6E-97F8-FE889F507F7D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kern="1200"/>
            <a:t>Participation in European Projects</a:t>
          </a:r>
          <a:endParaRPr lang="en-US" sz="2100" kern="1200"/>
        </a:p>
      </dsp:txBody>
      <dsp:txXfrm>
        <a:off x="93445" y="3018902"/>
        <a:ext cx="3206250" cy="720000"/>
      </dsp:txXfrm>
    </dsp:sp>
    <dsp:sp modelId="{CDAB84E4-6920-456A-B953-8437DDAEF813}">
      <dsp:nvSpPr>
        <dsp:cNvPr id="0" name=""/>
        <dsp:cNvSpPr/>
      </dsp:nvSpPr>
      <dsp:spPr>
        <a:xfrm>
          <a:off x="4486008" y="4539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C8B226-7698-40A2-8B88-CF1B94D36074}">
      <dsp:nvSpPr>
        <dsp:cNvPr id="0" name=""/>
        <dsp:cNvSpPr/>
      </dsp:nvSpPr>
      <dsp:spPr>
        <a:xfrm>
          <a:off x="4902820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1BF3F-6456-4B4D-BC1A-4FC389DCE758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kern="1200"/>
            <a:t>Knowledge Exchange and Best Practices</a:t>
          </a:r>
          <a:endParaRPr lang="en-US" sz="2100" kern="1200"/>
        </a:p>
      </dsp:txBody>
      <dsp:txXfrm>
        <a:off x="3860789" y="3018902"/>
        <a:ext cx="3206250" cy="720000"/>
      </dsp:txXfrm>
    </dsp:sp>
    <dsp:sp modelId="{0D3E56B9-E785-4C25-A25B-83282A1124D9}">
      <dsp:nvSpPr>
        <dsp:cNvPr id="0" name=""/>
        <dsp:cNvSpPr/>
      </dsp:nvSpPr>
      <dsp:spPr>
        <a:xfrm>
          <a:off x="8253352" y="4539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618D4E-80B1-4A1A-96AE-692E0CAD5745}">
      <dsp:nvSpPr>
        <dsp:cNvPr id="0" name=""/>
        <dsp:cNvSpPr/>
      </dsp:nvSpPr>
      <dsp:spPr>
        <a:xfrm>
          <a:off x="8670164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3FEDB6-81B1-465F-AB3B-0EE2C0C43769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kern="1200"/>
            <a:t>Promoting Sustainable Logistics</a:t>
          </a:r>
          <a:endParaRPr lang="en-US" sz="2100" kern="1200"/>
        </a:p>
      </dsp:txBody>
      <dsp:txXfrm>
        <a:off x="7628133" y="3018902"/>
        <a:ext cx="320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310B8-A1BA-4E47-B76C-488506731E63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61436-7D40-45A4-8790-CFD99331DC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5535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03C44F-ACE0-4ACC-82C4-F1FE4192E6DE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519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7C7F8B-7567-FA22-56F4-C46D9168D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4289A41-050A-2E70-B868-35EF8932D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DDCC324-2ED7-7E45-E139-33700BD6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155C89A-AD5E-08AA-40B6-F9D71D7E0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C4AD82C-FD8F-971D-B9AC-6F85EBEE5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3362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FF7692-8FEE-D1D2-AEA1-F2990A6F9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A2339863-D285-B66A-CF22-FF47A873E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756C0C4-DE13-4497-0ADD-69056EE7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766F01A-EC04-CDDD-FAE1-F2C4D7D99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BB03DC6-B317-C965-EF8C-18EC0933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630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ACA6D476-65D9-5A99-A068-2966F6ED8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3571DEF5-317B-A24A-4AC5-FFBD22CC7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552058C-BF51-515A-D9C0-9609D694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42F2E5D-00AF-26C9-6060-96D0D9A92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F61A5E2-70CD-176C-87F0-E421A7A5C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3603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C79124-4F0B-4BF4-24F4-357708BB3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E887367-7D62-9440-9729-625115396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AF7785B-9B07-03D9-F77B-8BEFBD21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6A2-D0F0-49AB-B6E7-348AC7F10330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D97685B-1D9B-C427-48DB-B7F1357A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4F09F59-3768-4544-D33B-2854573E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AC0-3810-448F-B489-67D78C785DD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494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BE98EE-416F-290E-3278-5F5E9E856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C0E8456-487B-5AB1-EDE5-6D2A1106A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F6FF90D-BB6A-BE11-ACF4-DA984FCDF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968-3F21-4B70-B88B-01C86E0EFDB2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86A1C01-8906-4535-0860-0F225748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CC3472A-6124-DB74-D501-FF06D22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483B-71DF-4B35-B910-ABAD0BEA9B6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9323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C79124-4F0B-4BF4-24F4-357708BB3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E887367-7D62-9440-9729-625115396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AF7785B-9B07-03D9-F77B-8BEFBD21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06A2-D0F0-49AB-B6E7-348AC7F10330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D97685B-1D9B-C427-48DB-B7F1357A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4F09F59-3768-4544-D33B-2854573E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AC0-3810-448F-B489-67D78C785DD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554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9CD44E-6BC6-627E-7B66-FE0BDFE1B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167F0B7-1055-C33C-BE67-9F491BDB1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37FAAA0-05ED-4AF1-BBE9-E78B16231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4F1E978-2309-C6C5-0C2D-F8035125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60532AD-4466-355F-61C8-08B711D64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414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4DC4A7-7914-4346-67EE-77E158B3E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081EE1D-94E7-12B9-5D7C-AC0400CA8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8E019F5-3253-70F8-E28F-1BA35C4F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9B5E3FC-0020-B02A-BF61-D3DA3742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F4DE91F-86C7-5F60-062B-D3B7D3B55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59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082A26-727C-B8F3-2BA3-35E8CB4C9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9951CE3-653F-82C6-D2DB-C3B982631D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1D77AAC0-A55A-3615-6800-FB108B978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5C191021-5DD4-09E5-40C0-15E35FD50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AC0BCF1F-181E-FFF6-48F6-EB120039A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88CEF69-AE34-9EDD-A541-B80EA922D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06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6B8CEB-5214-A246-526A-9E42A26F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09D8620-6BCE-4659-B079-9905897B6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6F8E5A7-E0C7-C1A8-5A64-AFEFB2DF4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8EA662A-73D8-D7A9-73EF-2BD075EE0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2025B992-A74E-8EB4-52E0-7F48D117E0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81EED497-58E5-BCD8-A192-075612BEE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9AC26183-EE5C-C0BD-D2C1-4217E88D3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2773BDF2-84E8-0617-F97A-D7E7AC64D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552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E3F6BC-436B-C978-BF59-0243AFD93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EE561FCD-3A93-D8E2-7F97-3399201B2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B6ABC8A9-4234-AA8D-FB26-571962D17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3530C669-D261-F402-2B65-93A697D5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708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42183E34-E895-32CE-F364-1534E250D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929859EC-8E13-F347-BEC0-9B2F23614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34E69C91-2B2F-8816-681A-759B674DA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466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169F5C-1425-8D8F-4D7E-5D8D48429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BD29E07-6C76-FB7D-8664-B16FE27EE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008DFD4C-8D30-1C52-C7F4-2EE295BDA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EF69579-E069-3E8D-66F0-4FDCA6207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2065274-FA8B-1B42-3B02-C2BFCCBAE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356838B-E973-05E7-1895-77DD89B3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350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5200C9-10A1-BF36-5646-13309D83F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9C84BB7C-68D7-C008-E068-03F43F101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F4764E70-5E95-C524-BA11-613EC98F3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C7334602-E5D4-FE03-B39D-11B3C25BA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2AE865B-2991-9526-E1BF-82F8CBC3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6A9D747-D941-0192-7EDC-23CA5904B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37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0F58CA6F-D8E6-D171-15BF-EB7FBF79D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3D8171E-4720-8B23-45C7-92E8EB591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26821C3-6E14-9059-3C09-5161F8281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6F41A5-E571-451F-994D-28784A09C001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C718F89-B1B8-88C0-DFBA-B9493E672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0EAFDFA-B0D3-02DA-1DFC-F3ECF36E6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57575D-B522-4097-8D57-393B06DCF8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264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62D2A23E-7590-A869-B91D-F6CBF65DB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B6A452C-2216-90A2-24A9-8E471DAA8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29954C9-4267-C4E5-59BA-09DC198FC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06A2-D0F0-49AB-B6E7-348AC7F10330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885FE65-1AFC-7996-E94C-FA141D440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0C1EC2A-75EF-DFF1-4A03-8ED2747B3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5FAC0-3810-448F-B489-67D78C785DD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070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2C242BFB-1A46-E19F-EC11-AE44F04C2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8893B3E-43C6-DEB3-8115-E5428D1DA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D439C99-D359-EAF5-EA51-817365A3D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764968-3F21-4B70-B88B-01C86E0EFDB2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566E1C9-1B1F-C11C-91F4-9AEEBCF40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CCE7FAA-E0DD-1A48-030A-3EED6B226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B5483B-71DF-4B35-B910-ABAD0BEA9B6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3913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C314CE2-2D28-B875-7B63-F53772DBBD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t="21863" r="12403" b="23106"/>
          <a:stretch/>
        </p:blipFill>
        <p:spPr>
          <a:xfrm>
            <a:off x="1387163" y="783937"/>
            <a:ext cx="4274174" cy="3162174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1E62D663-63E7-6D5A-DABB-001F2F4B3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76" y="4802413"/>
            <a:ext cx="2902574" cy="1219081"/>
          </a:xfrm>
          <a:prstGeom prst="rect">
            <a:avLst/>
          </a:prstGeom>
        </p:spPr>
      </p:pic>
      <p:sp>
        <p:nvSpPr>
          <p:cNvPr id="32" name="Right Triangle 31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86A5A31-B10A-4793-84D4-D785959AE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5201" y="623275"/>
            <a:ext cx="5141626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lika 5" descr="Slika, ki vsebuje besede diagram&#10;&#10;Opis je samodejno ustvarjen">
            <a:extLst>
              <a:ext uri="{FF2B5EF4-FFF2-40B4-BE49-F238E27FC236}">
                <a16:creationId xmlns:a16="http://schemas.microsoft.com/office/drawing/2014/main" id="{44C1C322-6E4A-DB49-A9F6-3CA9EDD424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444" y="3825614"/>
            <a:ext cx="2488580" cy="2488580"/>
          </a:xfrm>
          <a:prstGeom prst="rect">
            <a:avLst/>
          </a:prstGeom>
        </p:spPr>
      </p:pic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AFC5C70-3931-F27D-9BAC-963B002B8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2246" y="1025137"/>
            <a:ext cx="4754404" cy="4996357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sl-SI" sz="6400" b="1" dirty="0" err="1"/>
              <a:t>We</a:t>
            </a:r>
            <a:r>
              <a:rPr lang="sl-SI" sz="6400" b="1" dirty="0"/>
              <a:t> do business </a:t>
            </a:r>
            <a:r>
              <a:rPr lang="sl-SI" sz="6400" b="1" dirty="0" err="1"/>
              <a:t>and</a:t>
            </a:r>
            <a:r>
              <a:rPr lang="sl-SI" sz="6400" b="1" dirty="0"/>
              <a:t> </a:t>
            </a:r>
            <a:r>
              <a:rPr lang="sl-SI" sz="6400" b="1" dirty="0" err="1"/>
              <a:t>other</a:t>
            </a:r>
            <a:r>
              <a:rPr lang="sl-SI" sz="6400" b="1" dirty="0"/>
              <a:t> </a:t>
            </a:r>
            <a:r>
              <a:rPr lang="sl-SI" sz="6400" b="1" dirty="0" err="1"/>
              <a:t>stuff</a:t>
            </a:r>
            <a:endParaRPr lang="sl-SI" sz="6400" b="1" dirty="0"/>
          </a:p>
          <a:p>
            <a:pPr marL="0" indent="0">
              <a:buNone/>
            </a:pPr>
            <a:endParaRPr lang="sl-SI" sz="3200" b="1" dirty="0"/>
          </a:p>
          <a:p>
            <a:pPr marL="0" indent="0">
              <a:buNone/>
            </a:pPr>
            <a:endParaRPr lang="sl-SI" sz="3200" b="1" dirty="0"/>
          </a:p>
          <a:p>
            <a:pPr marL="0" indent="0">
              <a:buNone/>
            </a:pPr>
            <a:endParaRPr lang="sl-SI" sz="3200" b="1" dirty="0"/>
          </a:p>
          <a:p>
            <a:pPr marL="0" indent="0">
              <a:buNone/>
            </a:pPr>
            <a:endParaRPr lang="sl-SI" sz="3200" b="1" dirty="0"/>
          </a:p>
          <a:p>
            <a:pPr marL="0" indent="0">
              <a:buNone/>
            </a:pPr>
            <a:r>
              <a:rPr lang="sl-SI" sz="3200" b="1" dirty="0"/>
              <a:t>Dorijan Maršič, </a:t>
            </a:r>
            <a:r>
              <a:rPr lang="sl-SI" sz="3200" b="1" dirty="0" err="1"/>
              <a:t>director</a:t>
            </a:r>
            <a:endParaRPr lang="sl-SI" sz="3200" b="1" dirty="0"/>
          </a:p>
          <a:p>
            <a:pPr marL="0" indent="0">
              <a:buNone/>
            </a:pP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761837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A1080BD-94F8-D22B-D7C5-8B12E41D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447" y="696431"/>
            <a:ext cx="5323715" cy="792440"/>
          </a:xfrm>
        </p:spPr>
        <p:txBody>
          <a:bodyPr anchor="b">
            <a:normAutofit/>
          </a:bodyPr>
          <a:lstStyle/>
          <a:p>
            <a:r>
              <a:rPr lang="sl-SI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KPI 2018 - 2023</a:t>
            </a:r>
            <a:endParaRPr lang="sl-SI" sz="4000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E40ADE2-A861-C8D7-571B-582600FE4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2405894"/>
            <a:ext cx="6991350" cy="3535083"/>
          </a:xfrm>
        </p:spPr>
        <p:txBody>
          <a:bodyPr anchor="t">
            <a:normAutofit fontScale="70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From 2018 to 2022, the company monitored its results with 23 indicators</a:t>
            </a:r>
            <a:r>
              <a:rPr lang="sl-S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sl-SI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over </a:t>
            </a:r>
            <a:r>
              <a:rPr lang="en-US" sz="3100" b="1" dirty="0">
                <a:latin typeface="Calibri" panose="020F0502020204030204" pitchFamily="34" charset="0"/>
              </a:rPr>
              <a:t>1</a:t>
            </a:r>
            <a:r>
              <a:rPr lang="sl-SI" sz="3100" b="1" dirty="0">
                <a:latin typeface="Calibri" panose="020F0502020204030204" pitchFamily="34" charset="0"/>
              </a:rPr>
              <a:t>5</a:t>
            </a:r>
            <a:r>
              <a:rPr lang="en-US" sz="3100" b="1" dirty="0">
                <a:latin typeface="Calibri" panose="020F0502020204030204" pitchFamily="34" charset="0"/>
              </a:rPr>
              <a:t>,000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counselling and mentoring hours</a:t>
            </a:r>
            <a:r>
              <a:rPr lang="sl-S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cooperation with over </a:t>
            </a:r>
            <a:r>
              <a:rPr lang="en-US" sz="3100" b="1" dirty="0">
                <a:latin typeface="Calibri" panose="020F0502020204030204" pitchFamily="34" charset="0"/>
              </a:rPr>
              <a:t>100 experts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and a wide range of higher education institutions, stakeholders of local communities and </a:t>
            </a:r>
            <a:r>
              <a:rPr lang="sl-S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enterprises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
more than </a:t>
            </a:r>
            <a:r>
              <a:rPr lang="en-US" sz="3100" b="1" dirty="0">
                <a:latin typeface="Calibri" panose="020F0502020204030204" pitchFamily="34" charset="0"/>
              </a:rPr>
              <a:t>1</a:t>
            </a:r>
            <a:r>
              <a:rPr lang="sl-SI" sz="3100" b="1" dirty="0">
                <a:latin typeface="Calibri" panose="020F0502020204030204" pitchFamily="34" charset="0"/>
              </a:rPr>
              <a:t>84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organised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domestic and international events</a:t>
            </a:r>
            <a:r>
              <a:rPr lang="sl-S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evaluated over </a:t>
            </a:r>
            <a:r>
              <a:rPr lang="sl-SI" sz="3100" b="1" dirty="0">
                <a:latin typeface="Calibri" panose="020F0502020204030204" pitchFamily="34" charset="0"/>
                <a:ea typeface="Times New Roman" panose="02020603050405020304" pitchFamily="18" charset="0"/>
              </a:rPr>
              <a:t>200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business ideas and
</a:t>
            </a:r>
            <a:r>
              <a:rPr lang="sl-S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incubated</a:t>
            </a:r>
            <a:r>
              <a:rPr lang="sl-S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l-SI" sz="3400" b="1" dirty="0">
                <a:latin typeface="Calibri" panose="020F0502020204030204" pitchFamily="34" charset="0"/>
                <a:ea typeface="Times New Roman" panose="02020603050405020304" pitchFamily="18" charset="0"/>
              </a:rPr>
              <a:t>40 </a:t>
            </a:r>
            <a:r>
              <a:rPr lang="sl-S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new</a:t>
            </a:r>
            <a:r>
              <a:rPr lang="sl-S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companies</a:t>
            </a:r>
            <a:r>
              <a:rPr lang="sl-S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, 
</a:t>
            </a:r>
            <a:r>
              <a:rPr lang="sl-SI" sz="2000" dirty="0" err="1">
                <a:latin typeface="Calibri" panose="020F0502020204030204" pitchFamily="34" charset="0"/>
              </a:rPr>
              <a:t>new</a:t>
            </a:r>
            <a:r>
              <a:rPr lang="sl-SI" sz="2000" dirty="0">
                <a:latin typeface="Calibri" panose="020F0502020204030204" pitchFamily="34" charset="0"/>
              </a:rPr>
              <a:t> </a:t>
            </a:r>
            <a:r>
              <a:rPr lang="sl-SI" sz="2000" dirty="0" err="1">
                <a:latin typeface="Calibri" panose="020F0502020204030204" pitchFamily="34" charset="0"/>
              </a:rPr>
              <a:t>establishment</a:t>
            </a:r>
            <a:r>
              <a:rPr lang="sl-SI" sz="2000" dirty="0">
                <a:latin typeface="Calibri" panose="020F0502020204030204" pitchFamily="34" charset="0"/>
              </a:rPr>
              <a:t> in </a:t>
            </a:r>
            <a:r>
              <a:rPr lang="sl-SI" sz="3400" b="1" dirty="0">
                <a:latin typeface="Calibri" panose="020F0502020204030204" pitchFamily="34" charset="0"/>
              </a:rPr>
              <a:t>Koper</a:t>
            </a:r>
            <a:r>
              <a:rPr lang="sl-SI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sl-SI" sz="2000" dirty="0" err="1">
                <a:latin typeface="Calibri" panose="020F0502020204030204" pitchFamily="34" charset="0"/>
              </a:rPr>
              <a:t>developing</a:t>
            </a:r>
            <a:r>
              <a:rPr lang="sl-SI" sz="2000" dirty="0">
                <a:latin typeface="Calibri" panose="020F0502020204030204" pitchFamily="34" charset="0"/>
              </a:rPr>
              <a:t> </a:t>
            </a:r>
            <a:r>
              <a:rPr lang="sl-SI" sz="2000" dirty="0" err="1">
                <a:latin typeface="Calibri" panose="020F0502020204030204" pitchFamily="34" charset="0"/>
              </a:rPr>
              <a:t>new</a:t>
            </a:r>
            <a:r>
              <a:rPr lang="sl-SI" sz="2000" dirty="0">
                <a:latin typeface="Calibri" panose="020F0502020204030204" pitchFamily="34" charset="0"/>
              </a:rPr>
              <a:t> in </a:t>
            </a:r>
            <a:r>
              <a:rPr lang="sl-SI" sz="3400" b="1" dirty="0">
                <a:latin typeface="Calibri" panose="020F0502020204030204" pitchFamily="34" charset="0"/>
              </a:rPr>
              <a:t>Kozina </a:t>
            </a:r>
            <a:r>
              <a:rPr lang="sl-SI" sz="2000" dirty="0" err="1">
                <a:latin typeface="Calibri" panose="020F0502020204030204" pitchFamily="34" charset="0"/>
              </a:rPr>
              <a:t>and</a:t>
            </a:r>
            <a:r>
              <a:rPr lang="sl-SI" sz="2000" dirty="0">
                <a:latin typeface="Calibri" panose="020F0502020204030204" pitchFamily="34" charset="0"/>
              </a:rPr>
              <a:t> </a:t>
            </a:r>
            <a:r>
              <a:rPr lang="sl-SI" sz="3400" b="1" dirty="0">
                <a:latin typeface="Calibri" panose="020F0502020204030204" pitchFamily="34" charset="0"/>
              </a:rPr>
              <a:t>Komen</a:t>
            </a:r>
            <a:r>
              <a:rPr lang="sl-SI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
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development of </a:t>
            </a:r>
            <a:r>
              <a:rPr lang="en-US" sz="3400" b="1" dirty="0">
                <a:latin typeface="Calibri" panose="020F0502020204030204" pitchFamily="34" charset="0"/>
              </a:rPr>
              <a:t>new entrepreneurial and study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programmes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; </a:t>
            </a:r>
            <a:endParaRPr lang="sl-SI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sl-S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prize</a:t>
            </a:r>
            <a:r>
              <a:rPr lang="sl-S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l-SI" sz="3700" b="1" dirty="0" err="1">
                <a:latin typeface="Calibri" panose="020F0502020204030204" pitchFamily="34" charset="0"/>
              </a:rPr>
              <a:t>winners</a:t>
            </a:r>
            <a:endParaRPr lang="sl-SI" sz="20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0B65496-586F-A209-D6D2-34DBC8CC00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t="21863" r="12403" b="23106"/>
          <a:stretch/>
        </p:blipFill>
        <p:spPr>
          <a:xfrm>
            <a:off x="7020611" y="2512951"/>
            <a:ext cx="3295193" cy="243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>
            <a:extLst>
              <a:ext uri="{FF2B5EF4-FFF2-40B4-BE49-F238E27FC236}">
                <a16:creationId xmlns:a16="http://schemas.microsoft.com/office/drawing/2014/main" id="{73387655-A486-5741-89E4-7BE48394B829}"/>
              </a:ext>
            </a:extLst>
          </p:cNvPr>
          <p:cNvSpPr/>
          <p:nvPr/>
        </p:nvSpPr>
        <p:spPr>
          <a:xfrm>
            <a:off x="527080" y="1005635"/>
            <a:ext cx="1441030" cy="89742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Business </a:t>
            </a:r>
            <a:r>
              <a:rPr lang="sl-SI" sz="1400" b="1" dirty="0"/>
              <a:t>S</a:t>
            </a:r>
            <a:r>
              <a:rPr lang="en-GB" sz="1400" b="1" dirty="0" err="1"/>
              <a:t>upport</a:t>
            </a:r>
            <a:r>
              <a:rPr lang="en-GB" sz="1400" b="1" dirty="0"/>
              <a:t> </a:t>
            </a:r>
            <a:r>
              <a:rPr lang="sl-SI" sz="1400" b="1" dirty="0"/>
              <a:t>S</a:t>
            </a:r>
            <a:r>
              <a:rPr lang="en-GB" sz="1400" b="1" dirty="0" err="1"/>
              <a:t>cosystem</a:t>
            </a:r>
            <a:endParaRPr lang="en-GB" sz="1400" b="1" dirty="0"/>
          </a:p>
        </p:txBody>
      </p:sp>
      <p:sp>
        <p:nvSpPr>
          <p:cNvPr id="6" name="Pravokotnik 5">
            <a:extLst>
              <a:ext uri="{FF2B5EF4-FFF2-40B4-BE49-F238E27FC236}">
                <a16:creationId xmlns:a16="http://schemas.microsoft.com/office/drawing/2014/main" id="{C0C9FAB6-8D3F-FF8D-EE0E-31A5060BB42C}"/>
              </a:ext>
            </a:extLst>
          </p:cNvPr>
          <p:cNvSpPr/>
          <p:nvPr/>
        </p:nvSpPr>
        <p:spPr>
          <a:xfrm>
            <a:off x="2053111" y="1005634"/>
            <a:ext cx="1441030" cy="89742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Slovenian </a:t>
            </a:r>
            <a:r>
              <a:rPr lang="sl-SI" sz="1400" b="1" dirty="0"/>
              <a:t>S</a:t>
            </a:r>
            <a:r>
              <a:rPr lang="en-GB" sz="1400" b="1" dirty="0" err="1"/>
              <a:t>tartup</a:t>
            </a:r>
            <a:r>
              <a:rPr lang="en-GB" sz="1400" b="1" dirty="0"/>
              <a:t> Ecosystem</a:t>
            </a:r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FA1C0DEF-88A3-B968-95CB-8817EA1D9FCD}"/>
              </a:ext>
            </a:extLst>
          </p:cNvPr>
          <p:cNvSpPr/>
          <p:nvPr/>
        </p:nvSpPr>
        <p:spPr>
          <a:xfrm>
            <a:off x="3593933" y="1014512"/>
            <a:ext cx="1441030" cy="89742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Innovations and </a:t>
            </a:r>
            <a:r>
              <a:rPr lang="sl-SI" sz="1400" b="1" dirty="0"/>
              <a:t>A</a:t>
            </a:r>
            <a:r>
              <a:rPr lang="en-GB" sz="1400" b="1" dirty="0" err="1"/>
              <a:t>dvanced</a:t>
            </a:r>
            <a:r>
              <a:rPr lang="en-GB" sz="1400" b="1" dirty="0"/>
              <a:t> </a:t>
            </a:r>
            <a:r>
              <a:rPr lang="sl-SI" sz="1400" b="1" dirty="0"/>
              <a:t>T</a:t>
            </a:r>
            <a:r>
              <a:rPr lang="en-GB" sz="1400" b="1" dirty="0" err="1"/>
              <a:t>echnologies</a:t>
            </a:r>
            <a:endParaRPr lang="en-GB" sz="1400" b="1" dirty="0"/>
          </a:p>
        </p:txBody>
      </p:sp>
      <p:sp>
        <p:nvSpPr>
          <p:cNvPr id="8" name="Pravokotnik 7">
            <a:extLst>
              <a:ext uri="{FF2B5EF4-FFF2-40B4-BE49-F238E27FC236}">
                <a16:creationId xmlns:a16="http://schemas.microsoft.com/office/drawing/2014/main" id="{6D3B3EF4-D48E-CCFF-A967-BC51C87BF639}"/>
              </a:ext>
            </a:extLst>
          </p:cNvPr>
          <p:cNvSpPr/>
          <p:nvPr/>
        </p:nvSpPr>
        <p:spPr>
          <a:xfrm>
            <a:off x="5134755" y="1012055"/>
            <a:ext cx="1441030" cy="89742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Decarbonisation</a:t>
            </a:r>
            <a:r>
              <a:rPr lang="sl-SI" sz="1400" b="1" dirty="0"/>
              <a:t> </a:t>
            </a:r>
            <a:r>
              <a:rPr lang="en-GB" sz="1400" b="1" dirty="0"/>
              <a:t>Circularity Productivity</a:t>
            </a:r>
          </a:p>
        </p:txBody>
      </p:sp>
      <p:sp>
        <p:nvSpPr>
          <p:cNvPr id="9" name="Pravokotnik 8">
            <a:extLst>
              <a:ext uri="{FF2B5EF4-FFF2-40B4-BE49-F238E27FC236}">
                <a16:creationId xmlns:a16="http://schemas.microsoft.com/office/drawing/2014/main" id="{30702994-B9A1-100F-7DBC-3E1639D7AD61}"/>
              </a:ext>
            </a:extLst>
          </p:cNvPr>
          <p:cNvSpPr/>
          <p:nvPr/>
        </p:nvSpPr>
        <p:spPr>
          <a:xfrm>
            <a:off x="6650146" y="1012055"/>
            <a:ext cx="1441030" cy="89742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New markets and approaches</a:t>
            </a:r>
          </a:p>
        </p:txBody>
      </p:sp>
      <p:sp>
        <p:nvSpPr>
          <p:cNvPr id="10" name="Pravokotnik 9">
            <a:extLst>
              <a:ext uri="{FF2B5EF4-FFF2-40B4-BE49-F238E27FC236}">
                <a16:creationId xmlns:a16="http://schemas.microsoft.com/office/drawing/2014/main" id="{028A5297-F770-5A4F-F409-072C594C1674}"/>
              </a:ext>
            </a:extLst>
          </p:cNvPr>
          <p:cNvSpPr/>
          <p:nvPr/>
        </p:nvSpPr>
        <p:spPr>
          <a:xfrm>
            <a:off x="8165538" y="1012055"/>
            <a:ext cx="1441030" cy="89742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Just </a:t>
            </a:r>
            <a:r>
              <a:rPr lang="sl-SI" sz="1400" b="1" dirty="0"/>
              <a:t>T</a:t>
            </a:r>
            <a:r>
              <a:rPr lang="en-GB" sz="1400" b="1" dirty="0" err="1"/>
              <a:t>ransition</a:t>
            </a:r>
            <a:r>
              <a:rPr lang="en-GB" sz="1400" b="1" dirty="0"/>
              <a:t> </a:t>
            </a:r>
            <a:r>
              <a:rPr lang="sl-SI" sz="1400" b="1" dirty="0"/>
              <a:t>F</a:t>
            </a:r>
            <a:r>
              <a:rPr lang="en-GB" sz="1400" b="1" dirty="0"/>
              <a:t>und</a:t>
            </a:r>
          </a:p>
        </p:txBody>
      </p:sp>
      <p:sp>
        <p:nvSpPr>
          <p:cNvPr id="11" name="Pravokotnik 10">
            <a:extLst>
              <a:ext uri="{FF2B5EF4-FFF2-40B4-BE49-F238E27FC236}">
                <a16:creationId xmlns:a16="http://schemas.microsoft.com/office/drawing/2014/main" id="{28E6A28A-1FD6-C1DA-B375-BC4D600EC9C2}"/>
              </a:ext>
            </a:extLst>
          </p:cNvPr>
          <p:cNvSpPr/>
          <p:nvPr/>
        </p:nvSpPr>
        <p:spPr>
          <a:xfrm>
            <a:off x="9691569" y="1005635"/>
            <a:ext cx="1441030" cy="89742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New tourist  products</a:t>
            </a:r>
          </a:p>
        </p:txBody>
      </p:sp>
      <p:sp>
        <p:nvSpPr>
          <p:cNvPr id="14" name="Pravokotnik 13">
            <a:extLst>
              <a:ext uri="{FF2B5EF4-FFF2-40B4-BE49-F238E27FC236}">
                <a16:creationId xmlns:a16="http://schemas.microsoft.com/office/drawing/2014/main" id="{E86F213F-7F13-C350-4FCB-E1F02E7994B8}"/>
              </a:ext>
            </a:extLst>
          </p:cNvPr>
          <p:cNvSpPr/>
          <p:nvPr/>
        </p:nvSpPr>
        <p:spPr>
          <a:xfrm>
            <a:off x="527080" y="2006352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Slovenian Business Points SPOT</a:t>
            </a:r>
          </a:p>
        </p:txBody>
      </p:sp>
      <p:sp>
        <p:nvSpPr>
          <p:cNvPr id="15" name="Pravokotnik 14">
            <a:extLst>
              <a:ext uri="{FF2B5EF4-FFF2-40B4-BE49-F238E27FC236}">
                <a16:creationId xmlns:a16="http://schemas.microsoft.com/office/drawing/2014/main" id="{5B3EDDCE-6037-D4B8-C748-6E2883BCF1C1}"/>
              </a:ext>
            </a:extLst>
          </p:cNvPr>
          <p:cNvSpPr/>
          <p:nvPr/>
        </p:nvSpPr>
        <p:spPr>
          <a:xfrm>
            <a:off x="527080" y="27358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Subject</a:t>
            </a:r>
            <a:r>
              <a:rPr lang="sl-SI" sz="1100" b="1" dirty="0"/>
              <a:t>s</a:t>
            </a:r>
            <a:r>
              <a:rPr lang="en-GB" sz="1100" b="1" dirty="0"/>
              <a:t> of innovative ecosystem SIO</a:t>
            </a:r>
          </a:p>
        </p:txBody>
      </p:sp>
      <p:sp>
        <p:nvSpPr>
          <p:cNvPr id="16" name="Pravokotnik 15">
            <a:extLst>
              <a:ext uri="{FF2B5EF4-FFF2-40B4-BE49-F238E27FC236}">
                <a16:creationId xmlns:a16="http://schemas.microsoft.com/office/drawing/2014/main" id="{79A4FEBF-1FF8-19D6-6056-B53AEE13A4B6}"/>
              </a:ext>
            </a:extLst>
          </p:cNvPr>
          <p:cNvSpPr/>
          <p:nvPr/>
        </p:nvSpPr>
        <p:spPr>
          <a:xfrm>
            <a:off x="2112522" y="2006352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Startup </a:t>
            </a:r>
            <a:r>
              <a:rPr lang="sl-SI" sz="1100" b="1" dirty="0"/>
              <a:t> </a:t>
            </a:r>
            <a:r>
              <a:rPr lang="sl-SI" sz="1100" b="1" dirty="0" err="1"/>
              <a:t>content</a:t>
            </a:r>
            <a:r>
              <a:rPr lang="en-GB" sz="1100" b="1" dirty="0"/>
              <a:t> support</a:t>
            </a:r>
          </a:p>
        </p:txBody>
      </p:sp>
      <p:sp>
        <p:nvSpPr>
          <p:cNvPr id="18" name="Pravokotnik 17">
            <a:extLst>
              <a:ext uri="{FF2B5EF4-FFF2-40B4-BE49-F238E27FC236}">
                <a16:creationId xmlns:a16="http://schemas.microsoft.com/office/drawing/2014/main" id="{24379CCB-BA4C-4486-8466-1A1F9FB9B009}"/>
              </a:ext>
            </a:extLst>
          </p:cNvPr>
          <p:cNvSpPr/>
          <p:nvPr/>
        </p:nvSpPr>
        <p:spPr>
          <a:xfrm>
            <a:off x="2112522" y="34290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Startup Venture Capital</a:t>
            </a:r>
          </a:p>
        </p:txBody>
      </p:sp>
      <p:sp>
        <p:nvSpPr>
          <p:cNvPr id="19" name="Pravokotnik 18">
            <a:extLst>
              <a:ext uri="{FF2B5EF4-FFF2-40B4-BE49-F238E27FC236}">
                <a16:creationId xmlns:a16="http://schemas.microsoft.com/office/drawing/2014/main" id="{C4DDA35D-335D-D11B-38F4-39F29CE2E5B4}"/>
              </a:ext>
            </a:extLst>
          </p:cNvPr>
          <p:cNvSpPr/>
          <p:nvPr/>
        </p:nvSpPr>
        <p:spPr>
          <a:xfrm>
            <a:off x="3593933" y="2006352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Innovations (R&amp;D)</a:t>
            </a:r>
          </a:p>
        </p:txBody>
      </p:sp>
      <p:sp>
        <p:nvSpPr>
          <p:cNvPr id="20" name="Pravokotnik 19">
            <a:extLst>
              <a:ext uri="{FF2B5EF4-FFF2-40B4-BE49-F238E27FC236}">
                <a16:creationId xmlns:a16="http://schemas.microsoft.com/office/drawing/2014/main" id="{B1CA765F-C033-1D29-85C6-3BA4059998EF}"/>
              </a:ext>
            </a:extLst>
          </p:cNvPr>
          <p:cNvSpPr/>
          <p:nvPr/>
        </p:nvSpPr>
        <p:spPr>
          <a:xfrm>
            <a:off x="3593933" y="27358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Innovation </a:t>
            </a:r>
            <a:r>
              <a:rPr lang="en-GB" sz="1100" b="1" dirty="0" err="1"/>
              <a:t>Demopilots</a:t>
            </a:r>
            <a:endParaRPr lang="en-GB" sz="1100" b="1" dirty="0"/>
          </a:p>
        </p:txBody>
      </p:sp>
      <p:sp>
        <p:nvSpPr>
          <p:cNvPr id="21" name="Pravokotnik 20">
            <a:extLst>
              <a:ext uri="{FF2B5EF4-FFF2-40B4-BE49-F238E27FC236}">
                <a16:creationId xmlns:a16="http://schemas.microsoft.com/office/drawing/2014/main" id="{F696819A-0ADC-AE0D-874A-9D24007AD08F}"/>
              </a:ext>
            </a:extLst>
          </p:cNvPr>
          <p:cNvSpPr/>
          <p:nvPr/>
        </p:nvSpPr>
        <p:spPr>
          <a:xfrm>
            <a:off x="3593933" y="34290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Digitalisation and digital products</a:t>
            </a:r>
          </a:p>
        </p:txBody>
      </p:sp>
      <p:sp>
        <p:nvSpPr>
          <p:cNvPr id="22" name="Pravokotnik 21">
            <a:extLst>
              <a:ext uri="{FF2B5EF4-FFF2-40B4-BE49-F238E27FC236}">
                <a16:creationId xmlns:a16="http://schemas.microsoft.com/office/drawing/2014/main" id="{3DB6D6F9-CF24-55D1-E1ED-5B5E066B8753}"/>
              </a:ext>
            </a:extLst>
          </p:cNvPr>
          <p:cNvSpPr/>
          <p:nvPr/>
        </p:nvSpPr>
        <p:spPr>
          <a:xfrm>
            <a:off x="3553552" y="41222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IPCEI</a:t>
            </a:r>
          </a:p>
        </p:txBody>
      </p:sp>
      <p:sp>
        <p:nvSpPr>
          <p:cNvPr id="23" name="Pravokotnik 22">
            <a:extLst>
              <a:ext uri="{FF2B5EF4-FFF2-40B4-BE49-F238E27FC236}">
                <a16:creationId xmlns:a16="http://schemas.microsoft.com/office/drawing/2014/main" id="{0244D3E0-35FE-EBFC-2807-DF79A7BF5A1C}"/>
              </a:ext>
            </a:extLst>
          </p:cNvPr>
          <p:cNvSpPr/>
          <p:nvPr/>
        </p:nvSpPr>
        <p:spPr>
          <a:xfrm>
            <a:off x="3553552" y="4851648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Innovation and R&amp;D blending</a:t>
            </a:r>
          </a:p>
        </p:txBody>
      </p:sp>
      <p:sp>
        <p:nvSpPr>
          <p:cNvPr id="25" name="Pravokotnik 24">
            <a:extLst>
              <a:ext uri="{FF2B5EF4-FFF2-40B4-BE49-F238E27FC236}">
                <a16:creationId xmlns:a16="http://schemas.microsoft.com/office/drawing/2014/main" id="{CDB75B81-1A04-0E8D-C9B9-690A8532BA1D}"/>
              </a:ext>
            </a:extLst>
          </p:cNvPr>
          <p:cNvSpPr/>
          <p:nvPr/>
        </p:nvSpPr>
        <p:spPr>
          <a:xfrm>
            <a:off x="5162712" y="2006352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Decarbonisation</a:t>
            </a:r>
          </a:p>
          <a:p>
            <a:pPr algn="ctr"/>
            <a:r>
              <a:rPr lang="en-GB" sz="1100" b="1" dirty="0" err="1"/>
              <a:t>RePowerEU</a:t>
            </a:r>
            <a:endParaRPr lang="en-GB" sz="1100" b="1" dirty="0"/>
          </a:p>
        </p:txBody>
      </p:sp>
      <p:sp>
        <p:nvSpPr>
          <p:cNvPr id="26" name="Pravokotnik 25">
            <a:extLst>
              <a:ext uri="{FF2B5EF4-FFF2-40B4-BE49-F238E27FC236}">
                <a16:creationId xmlns:a16="http://schemas.microsoft.com/office/drawing/2014/main" id="{CFB08DED-889B-F96E-3816-C10AED8562EC}"/>
              </a:ext>
            </a:extLst>
          </p:cNvPr>
          <p:cNvSpPr/>
          <p:nvPr/>
        </p:nvSpPr>
        <p:spPr>
          <a:xfrm>
            <a:off x="5162712" y="27358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Circular and digital models</a:t>
            </a:r>
          </a:p>
        </p:txBody>
      </p:sp>
      <p:sp>
        <p:nvSpPr>
          <p:cNvPr id="27" name="Pravokotnik 26">
            <a:extLst>
              <a:ext uri="{FF2B5EF4-FFF2-40B4-BE49-F238E27FC236}">
                <a16:creationId xmlns:a16="http://schemas.microsoft.com/office/drawing/2014/main" id="{08E90B99-4CD1-6F89-83CE-0D60F27F4510}"/>
              </a:ext>
            </a:extLst>
          </p:cNvPr>
          <p:cNvSpPr/>
          <p:nvPr/>
        </p:nvSpPr>
        <p:spPr>
          <a:xfrm>
            <a:off x="5162712" y="34290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Wood industry Circularity</a:t>
            </a:r>
          </a:p>
        </p:txBody>
      </p:sp>
      <p:sp>
        <p:nvSpPr>
          <p:cNvPr id="28" name="Pravokotnik 27">
            <a:extLst>
              <a:ext uri="{FF2B5EF4-FFF2-40B4-BE49-F238E27FC236}">
                <a16:creationId xmlns:a16="http://schemas.microsoft.com/office/drawing/2014/main" id="{ABC1B301-E5E4-8310-A87C-806831D3A534}"/>
              </a:ext>
            </a:extLst>
          </p:cNvPr>
          <p:cNvSpPr/>
          <p:nvPr/>
        </p:nvSpPr>
        <p:spPr>
          <a:xfrm>
            <a:off x="5122331" y="41222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Business models in wood industry</a:t>
            </a:r>
          </a:p>
        </p:txBody>
      </p:sp>
      <p:sp>
        <p:nvSpPr>
          <p:cNvPr id="29" name="Pravokotnik 28">
            <a:extLst>
              <a:ext uri="{FF2B5EF4-FFF2-40B4-BE49-F238E27FC236}">
                <a16:creationId xmlns:a16="http://schemas.microsoft.com/office/drawing/2014/main" id="{FCBAAB0F-B115-AB13-92C8-7F6DF370E72F}"/>
              </a:ext>
            </a:extLst>
          </p:cNvPr>
          <p:cNvSpPr/>
          <p:nvPr/>
        </p:nvSpPr>
        <p:spPr>
          <a:xfrm>
            <a:off x="5122331" y="4851648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Investments in productivity enhancement</a:t>
            </a:r>
          </a:p>
        </p:txBody>
      </p:sp>
      <p:sp>
        <p:nvSpPr>
          <p:cNvPr id="30" name="Pravokotnik 29">
            <a:extLst>
              <a:ext uri="{FF2B5EF4-FFF2-40B4-BE49-F238E27FC236}">
                <a16:creationId xmlns:a16="http://schemas.microsoft.com/office/drawing/2014/main" id="{0ACA9144-0D42-ADE0-CEC5-B5233466C3C3}"/>
              </a:ext>
            </a:extLst>
          </p:cNvPr>
          <p:cNvSpPr/>
          <p:nvPr/>
        </p:nvSpPr>
        <p:spPr>
          <a:xfrm>
            <a:off x="5122331" y="5544848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Guarantees </a:t>
            </a:r>
          </a:p>
        </p:txBody>
      </p:sp>
      <p:sp>
        <p:nvSpPr>
          <p:cNvPr id="31" name="Pravokotnik 30">
            <a:extLst>
              <a:ext uri="{FF2B5EF4-FFF2-40B4-BE49-F238E27FC236}">
                <a16:creationId xmlns:a16="http://schemas.microsoft.com/office/drawing/2014/main" id="{6D6522FC-7818-AE3A-F19C-0AF4264A34F0}"/>
              </a:ext>
            </a:extLst>
          </p:cNvPr>
          <p:cNvSpPr/>
          <p:nvPr/>
        </p:nvSpPr>
        <p:spPr>
          <a:xfrm>
            <a:off x="6731491" y="2006352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Brand development</a:t>
            </a:r>
          </a:p>
        </p:txBody>
      </p:sp>
      <p:sp>
        <p:nvSpPr>
          <p:cNvPr id="32" name="Pravokotnik 31">
            <a:extLst>
              <a:ext uri="{FF2B5EF4-FFF2-40B4-BE49-F238E27FC236}">
                <a16:creationId xmlns:a16="http://schemas.microsoft.com/office/drawing/2014/main" id="{3B2243EF-696C-4A5F-3D86-A407DBE069BD}"/>
              </a:ext>
            </a:extLst>
          </p:cNvPr>
          <p:cNvSpPr/>
          <p:nvPr/>
        </p:nvSpPr>
        <p:spPr>
          <a:xfrm>
            <a:off x="6731491" y="27358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SPOT Global</a:t>
            </a:r>
          </a:p>
        </p:txBody>
      </p:sp>
      <p:sp>
        <p:nvSpPr>
          <p:cNvPr id="33" name="Pravokotnik 32">
            <a:extLst>
              <a:ext uri="{FF2B5EF4-FFF2-40B4-BE49-F238E27FC236}">
                <a16:creationId xmlns:a16="http://schemas.microsoft.com/office/drawing/2014/main" id="{66E6E8FA-7C63-894E-CA95-62D291AB101E}"/>
              </a:ext>
            </a:extLst>
          </p:cNvPr>
          <p:cNvSpPr/>
          <p:nvPr/>
        </p:nvSpPr>
        <p:spPr>
          <a:xfrm>
            <a:off x="6731491" y="34290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International fairs</a:t>
            </a:r>
          </a:p>
        </p:txBody>
      </p:sp>
      <p:sp>
        <p:nvSpPr>
          <p:cNvPr id="34" name="Pravokotnik 33">
            <a:extLst>
              <a:ext uri="{FF2B5EF4-FFF2-40B4-BE49-F238E27FC236}">
                <a16:creationId xmlns:a16="http://schemas.microsoft.com/office/drawing/2014/main" id="{03321FFD-FC96-D864-A377-A512076F82D9}"/>
              </a:ext>
            </a:extLst>
          </p:cNvPr>
          <p:cNvSpPr/>
          <p:nvPr/>
        </p:nvSpPr>
        <p:spPr>
          <a:xfrm>
            <a:off x="6691110" y="41222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Development partnerships</a:t>
            </a:r>
          </a:p>
        </p:txBody>
      </p:sp>
      <p:sp>
        <p:nvSpPr>
          <p:cNvPr id="35" name="Pravokotnik 34">
            <a:extLst>
              <a:ext uri="{FF2B5EF4-FFF2-40B4-BE49-F238E27FC236}">
                <a16:creationId xmlns:a16="http://schemas.microsoft.com/office/drawing/2014/main" id="{375D8834-BE3D-3864-23E0-56A4FFD091D9}"/>
              </a:ext>
            </a:extLst>
          </p:cNvPr>
          <p:cNvSpPr/>
          <p:nvPr/>
        </p:nvSpPr>
        <p:spPr>
          <a:xfrm>
            <a:off x="6691110" y="4851648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Vouchers</a:t>
            </a:r>
          </a:p>
        </p:txBody>
      </p:sp>
      <p:sp>
        <p:nvSpPr>
          <p:cNvPr id="37" name="Pravokotnik 36">
            <a:extLst>
              <a:ext uri="{FF2B5EF4-FFF2-40B4-BE49-F238E27FC236}">
                <a16:creationId xmlns:a16="http://schemas.microsoft.com/office/drawing/2014/main" id="{EE9DA5CC-8596-162F-6988-23DB1948D3E9}"/>
              </a:ext>
            </a:extLst>
          </p:cNvPr>
          <p:cNvSpPr/>
          <p:nvPr/>
        </p:nvSpPr>
        <p:spPr>
          <a:xfrm>
            <a:off x="8259889" y="2006352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R&amp;D activities</a:t>
            </a:r>
          </a:p>
        </p:txBody>
      </p:sp>
      <p:sp>
        <p:nvSpPr>
          <p:cNvPr id="38" name="Pravokotnik 37">
            <a:extLst>
              <a:ext uri="{FF2B5EF4-FFF2-40B4-BE49-F238E27FC236}">
                <a16:creationId xmlns:a16="http://schemas.microsoft.com/office/drawing/2014/main" id="{88A33DEF-FA4B-CB7F-3474-38BCB0594ABD}"/>
              </a:ext>
            </a:extLst>
          </p:cNvPr>
          <p:cNvSpPr/>
          <p:nvPr/>
        </p:nvSpPr>
        <p:spPr>
          <a:xfrm>
            <a:off x="8259889" y="27358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Productivity investments</a:t>
            </a:r>
          </a:p>
        </p:txBody>
      </p:sp>
      <p:sp>
        <p:nvSpPr>
          <p:cNvPr id="40" name="Pravokotnik 39">
            <a:extLst>
              <a:ext uri="{FF2B5EF4-FFF2-40B4-BE49-F238E27FC236}">
                <a16:creationId xmlns:a16="http://schemas.microsoft.com/office/drawing/2014/main" id="{A06D0058-57E5-5D73-F84D-0AD777752390}"/>
              </a:ext>
            </a:extLst>
          </p:cNvPr>
          <p:cNvSpPr/>
          <p:nvPr/>
        </p:nvSpPr>
        <p:spPr>
          <a:xfrm>
            <a:off x="8300270" y="41222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Social Innovations</a:t>
            </a:r>
          </a:p>
        </p:txBody>
      </p:sp>
      <p:sp>
        <p:nvSpPr>
          <p:cNvPr id="51" name="Pravokotnik 50">
            <a:extLst>
              <a:ext uri="{FF2B5EF4-FFF2-40B4-BE49-F238E27FC236}">
                <a16:creationId xmlns:a16="http://schemas.microsoft.com/office/drawing/2014/main" id="{10809E9B-7181-EAB3-2390-0B490E1DB50B}"/>
              </a:ext>
            </a:extLst>
          </p:cNvPr>
          <p:cNvSpPr/>
          <p:nvPr/>
        </p:nvSpPr>
        <p:spPr>
          <a:xfrm>
            <a:off x="9788287" y="2006352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Development new destinations </a:t>
            </a:r>
          </a:p>
        </p:txBody>
      </p:sp>
      <p:sp>
        <p:nvSpPr>
          <p:cNvPr id="52" name="Pravokotnik 51">
            <a:extLst>
              <a:ext uri="{FF2B5EF4-FFF2-40B4-BE49-F238E27FC236}">
                <a16:creationId xmlns:a16="http://schemas.microsoft.com/office/drawing/2014/main" id="{5585639A-F92D-2586-4D3E-E8F1F3164D15}"/>
              </a:ext>
            </a:extLst>
          </p:cNvPr>
          <p:cNvSpPr/>
          <p:nvPr/>
        </p:nvSpPr>
        <p:spPr>
          <a:xfrm>
            <a:off x="9788287" y="2735800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Touristic attractions and heritage</a:t>
            </a:r>
          </a:p>
        </p:txBody>
      </p:sp>
      <p:sp>
        <p:nvSpPr>
          <p:cNvPr id="53" name="Pravokotnik 52">
            <a:extLst>
              <a:ext uri="{FF2B5EF4-FFF2-40B4-BE49-F238E27FC236}">
                <a16:creationId xmlns:a16="http://schemas.microsoft.com/office/drawing/2014/main" id="{BF9FFC7C-AC87-005A-6114-DEDADB4E0F3A}"/>
              </a:ext>
            </a:extLst>
          </p:cNvPr>
          <p:cNvSpPr/>
          <p:nvPr/>
        </p:nvSpPr>
        <p:spPr>
          <a:xfrm>
            <a:off x="2108530" y="2738393"/>
            <a:ext cx="1441030" cy="426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err="1"/>
              <a:t>Stratup</a:t>
            </a:r>
            <a:r>
              <a:rPr lang="en-GB" sz="1100" b="1" dirty="0"/>
              <a:t> scale-up support  (P2)</a:t>
            </a:r>
          </a:p>
        </p:txBody>
      </p:sp>
      <p:sp>
        <p:nvSpPr>
          <p:cNvPr id="54" name="Pravokotnik 53">
            <a:extLst>
              <a:ext uri="{FF2B5EF4-FFF2-40B4-BE49-F238E27FC236}">
                <a16:creationId xmlns:a16="http://schemas.microsoft.com/office/drawing/2014/main" id="{79AE6833-FD2F-1709-4A1E-5924B06E44A6}"/>
              </a:ext>
            </a:extLst>
          </p:cNvPr>
          <p:cNvSpPr/>
          <p:nvPr/>
        </p:nvSpPr>
        <p:spPr>
          <a:xfrm>
            <a:off x="8300270" y="3387568"/>
            <a:ext cx="1441030" cy="490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Women and Youth</a:t>
            </a:r>
          </a:p>
        </p:txBody>
      </p:sp>
      <p:sp>
        <p:nvSpPr>
          <p:cNvPr id="55" name="Diagram poteka: povezovalnik 54">
            <a:extLst>
              <a:ext uri="{FF2B5EF4-FFF2-40B4-BE49-F238E27FC236}">
                <a16:creationId xmlns:a16="http://schemas.microsoft.com/office/drawing/2014/main" id="{1FAB5E43-56AC-4B8D-87A2-899C8BA135E6}"/>
              </a:ext>
            </a:extLst>
          </p:cNvPr>
          <p:cNvSpPr/>
          <p:nvPr/>
        </p:nvSpPr>
        <p:spPr>
          <a:xfrm>
            <a:off x="1526597" y="2405847"/>
            <a:ext cx="481893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9</a:t>
            </a:r>
          </a:p>
        </p:txBody>
      </p:sp>
      <p:sp>
        <p:nvSpPr>
          <p:cNvPr id="56" name="Diagram poteka: povezovalnik 55">
            <a:extLst>
              <a:ext uri="{FF2B5EF4-FFF2-40B4-BE49-F238E27FC236}">
                <a16:creationId xmlns:a16="http://schemas.microsoft.com/office/drawing/2014/main" id="{C2B9A6F8-DAF9-A1F8-ABDB-04928AB81746}"/>
              </a:ext>
            </a:extLst>
          </p:cNvPr>
          <p:cNvSpPr/>
          <p:nvPr/>
        </p:nvSpPr>
        <p:spPr>
          <a:xfrm>
            <a:off x="1494881" y="3199768"/>
            <a:ext cx="473166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9</a:t>
            </a:r>
          </a:p>
        </p:txBody>
      </p:sp>
      <p:sp>
        <p:nvSpPr>
          <p:cNvPr id="58" name="Diagram poteka: povezovalnik 57">
            <a:extLst>
              <a:ext uri="{FF2B5EF4-FFF2-40B4-BE49-F238E27FC236}">
                <a16:creationId xmlns:a16="http://schemas.microsoft.com/office/drawing/2014/main" id="{879582FD-97DE-E5C2-4A63-56F3A7F785DE}"/>
              </a:ext>
            </a:extLst>
          </p:cNvPr>
          <p:cNvSpPr/>
          <p:nvPr/>
        </p:nvSpPr>
        <p:spPr>
          <a:xfrm>
            <a:off x="3048358" y="2405847"/>
            <a:ext cx="481894" cy="340818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7,8</a:t>
            </a:r>
          </a:p>
        </p:txBody>
      </p:sp>
      <p:sp>
        <p:nvSpPr>
          <p:cNvPr id="59" name="Diagram poteka: povezovalnik 58">
            <a:extLst>
              <a:ext uri="{FF2B5EF4-FFF2-40B4-BE49-F238E27FC236}">
                <a16:creationId xmlns:a16="http://schemas.microsoft.com/office/drawing/2014/main" id="{86531938-16DF-BAAA-2FBF-A1CAE2C07006}"/>
              </a:ext>
            </a:extLst>
          </p:cNvPr>
          <p:cNvSpPr/>
          <p:nvPr/>
        </p:nvSpPr>
        <p:spPr>
          <a:xfrm>
            <a:off x="3011933" y="3149362"/>
            <a:ext cx="578007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12,6</a:t>
            </a:r>
          </a:p>
        </p:txBody>
      </p:sp>
      <p:sp>
        <p:nvSpPr>
          <p:cNvPr id="60" name="Diagram poteka: povezovalnik 59">
            <a:extLst>
              <a:ext uri="{FF2B5EF4-FFF2-40B4-BE49-F238E27FC236}">
                <a16:creationId xmlns:a16="http://schemas.microsoft.com/office/drawing/2014/main" id="{B5058ABE-3054-4954-53AC-505F7A824347}"/>
              </a:ext>
            </a:extLst>
          </p:cNvPr>
          <p:cNvSpPr/>
          <p:nvPr/>
        </p:nvSpPr>
        <p:spPr>
          <a:xfrm>
            <a:off x="3011933" y="3829152"/>
            <a:ext cx="447901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15</a:t>
            </a:r>
          </a:p>
        </p:txBody>
      </p:sp>
      <p:sp>
        <p:nvSpPr>
          <p:cNvPr id="61" name="Diagram poteka: povezovalnik 60">
            <a:extLst>
              <a:ext uri="{FF2B5EF4-FFF2-40B4-BE49-F238E27FC236}">
                <a16:creationId xmlns:a16="http://schemas.microsoft.com/office/drawing/2014/main" id="{C84C8628-9771-A23B-BB7B-262BC1F90DB3}"/>
              </a:ext>
            </a:extLst>
          </p:cNvPr>
          <p:cNvSpPr/>
          <p:nvPr/>
        </p:nvSpPr>
        <p:spPr>
          <a:xfrm>
            <a:off x="4466088" y="2383618"/>
            <a:ext cx="486448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40</a:t>
            </a:r>
          </a:p>
        </p:txBody>
      </p:sp>
      <p:sp>
        <p:nvSpPr>
          <p:cNvPr id="62" name="Diagram poteka: povezovalnik 61">
            <a:extLst>
              <a:ext uri="{FF2B5EF4-FFF2-40B4-BE49-F238E27FC236}">
                <a16:creationId xmlns:a16="http://schemas.microsoft.com/office/drawing/2014/main" id="{DF7514B2-C43F-3EB9-F925-CA6A14023232}"/>
              </a:ext>
            </a:extLst>
          </p:cNvPr>
          <p:cNvSpPr/>
          <p:nvPr/>
        </p:nvSpPr>
        <p:spPr>
          <a:xfrm>
            <a:off x="4456955" y="3140288"/>
            <a:ext cx="499019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60</a:t>
            </a:r>
          </a:p>
        </p:txBody>
      </p:sp>
      <p:sp>
        <p:nvSpPr>
          <p:cNvPr id="63" name="Diagram poteka: povezovalnik 62">
            <a:extLst>
              <a:ext uri="{FF2B5EF4-FFF2-40B4-BE49-F238E27FC236}">
                <a16:creationId xmlns:a16="http://schemas.microsoft.com/office/drawing/2014/main" id="{5824303C-364B-71E1-C93E-F32D0A8ADF93}"/>
              </a:ext>
            </a:extLst>
          </p:cNvPr>
          <p:cNvSpPr/>
          <p:nvPr/>
        </p:nvSpPr>
        <p:spPr>
          <a:xfrm>
            <a:off x="7539578" y="2383618"/>
            <a:ext cx="551598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7,5</a:t>
            </a:r>
          </a:p>
        </p:txBody>
      </p:sp>
      <p:sp>
        <p:nvSpPr>
          <p:cNvPr id="64" name="Diagram poteka: povezovalnik 63">
            <a:extLst>
              <a:ext uri="{FF2B5EF4-FFF2-40B4-BE49-F238E27FC236}">
                <a16:creationId xmlns:a16="http://schemas.microsoft.com/office/drawing/2014/main" id="{B3B41CED-6A2D-AD24-8CCA-86D5974FBD56}"/>
              </a:ext>
            </a:extLst>
          </p:cNvPr>
          <p:cNvSpPr/>
          <p:nvPr/>
        </p:nvSpPr>
        <p:spPr>
          <a:xfrm>
            <a:off x="9027012" y="2369717"/>
            <a:ext cx="632943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14,4</a:t>
            </a:r>
          </a:p>
        </p:txBody>
      </p:sp>
      <p:sp>
        <p:nvSpPr>
          <p:cNvPr id="65" name="Diagram poteka: povezovalnik 64">
            <a:extLst>
              <a:ext uri="{FF2B5EF4-FFF2-40B4-BE49-F238E27FC236}">
                <a16:creationId xmlns:a16="http://schemas.microsoft.com/office/drawing/2014/main" id="{E56BBB56-77EF-C644-7F90-52F67195753D}"/>
              </a:ext>
            </a:extLst>
          </p:cNvPr>
          <p:cNvSpPr/>
          <p:nvPr/>
        </p:nvSpPr>
        <p:spPr>
          <a:xfrm>
            <a:off x="10552863" y="2371936"/>
            <a:ext cx="632943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15,6</a:t>
            </a:r>
          </a:p>
        </p:txBody>
      </p:sp>
      <p:sp>
        <p:nvSpPr>
          <p:cNvPr id="66" name="Diagram poteka: povezovalnik 65">
            <a:extLst>
              <a:ext uri="{FF2B5EF4-FFF2-40B4-BE49-F238E27FC236}">
                <a16:creationId xmlns:a16="http://schemas.microsoft.com/office/drawing/2014/main" id="{26E59230-A76C-DF7C-E0DD-1DFB7013E91E}"/>
              </a:ext>
            </a:extLst>
          </p:cNvPr>
          <p:cNvSpPr/>
          <p:nvPr/>
        </p:nvSpPr>
        <p:spPr>
          <a:xfrm>
            <a:off x="6084389" y="3105140"/>
            <a:ext cx="478619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25</a:t>
            </a:r>
          </a:p>
        </p:txBody>
      </p:sp>
      <p:sp>
        <p:nvSpPr>
          <p:cNvPr id="67" name="Diagram poteka: povezovalnik 66">
            <a:extLst>
              <a:ext uri="{FF2B5EF4-FFF2-40B4-BE49-F238E27FC236}">
                <a16:creationId xmlns:a16="http://schemas.microsoft.com/office/drawing/2014/main" id="{2ED207AA-68AE-2EED-4E2A-E529BB06F17F}"/>
              </a:ext>
            </a:extLst>
          </p:cNvPr>
          <p:cNvSpPr/>
          <p:nvPr/>
        </p:nvSpPr>
        <p:spPr>
          <a:xfrm>
            <a:off x="7484685" y="3151582"/>
            <a:ext cx="606368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10,6</a:t>
            </a:r>
          </a:p>
        </p:txBody>
      </p:sp>
      <p:sp>
        <p:nvSpPr>
          <p:cNvPr id="68" name="Diagram poteka: povezovalnik 67">
            <a:extLst>
              <a:ext uri="{FF2B5EF4-FFF2-40B4-BE49-F238E27FC236}">
                <a16:creationId xmlns:a16="http://schemas.microsoft.com/office/drawing/2014/main" id="{0FA29A4C-20A9-6351-4A4C-C2B85D891842}"/>
              </a:ext>
            </a:extLst>
          </p:cNvPr>
          <p:cNvSpPr/>
          <p:nvPr/>
        </p:nvSpPr>
        <p:spPr>
          <a:xfrm>
            <a:off x="7576544" y="3843099"/>
            <a:ext cx="514509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9,5</a:t>
            </a:r>
          </a:p>
        </p:txBody>
      </p:sp>
      <p:sp>
        <p:nvSpPr>
          <p:cNvPr id="69" name="Diagram poteka: povezovalnik 68">
            <a:extLst>
              <a:ext uri="{FF2B5EF4-FFF2-40B4-BE49-F238E27FC236}">
                <a16:creationId xmlns:a16="http://schemas.microsoft.com/office/drawing/2014/main" id="{8D4FEA1D-A922-4A69-2D5D-2360D643B0FB}"/>
              </a:ext>
            </a:extLst>
          </p:cNvPr>
          <p:cNvSpPr/>
          <p:nvPr/>
        </p:nvSpPr>
        <p:spPr>
          <a:xfrm>
            <a:off x="6117294" y="2405847"/>
            <a:ext cx="486448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42</a:t>
            </a:r>
          </a:p>
        </p:txBody>
      </p:sp>
      <p:sp>
        <p:nvSpPr>
          <p:cNvPr id="70" name="Diagram poteka: povezovalnik 69">
            <a:extLst>
              <a:ext uri="{FF2B5EF4-FFF2-40B4-BE49-F238E27FC236}">
                <a16:creationId xmlns:a16="http://schemas.microsoft.com/office/drawing/2014/main" id="{3FBEED7B-5A1B-4DF8-A77D-3B7DD92CF888}"/>
              </a:ext>
            </a:extLst>
          </p:cNvPr>
          <p:cNvSpPr/>
          <p:nvPr/>
        </p:nvSpPr>
        <p:spPr>
          <a:xfrm>
            <a:off x="7627641" y="5151970"/>
            <a:ext cx="463412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24</a:t>
            </a:r>
          </a:p>
        </p:txBody>
      </p:sp>
      <p:sp>
        <p:nvSpPr>
          <p:cNvPr id="71" name="Diagram poteka: povezovalnik 70">
            <a:extLst>
              <a:ext uri="{FF2B5EF4-FFF2-40B4-BE49-F238E27FC236}">
                <a16:creationId xmlns:a16="http://schemas.microsoft.com/office/drawing/2014/main" id="{45889208-EA40-E297-8B1B-88815ED4EB34}"/>
              </a:ext>
            </a:extLst>
          </p:cNvPr>
          <p:cNvSpPr/>
          <p:nvPr/>
        </p:nvSpPr>
        <p:spPr>
          <a:xfrm>
            <a:off x="7517943" y="4430702"/>
            <a:ext cx="573110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6,9</a:t>
            </a:r>
          </a:p>
        </p:txBody>
      </p:sp>
      <p:sp>
        <p:nvSpPr>
          <p:cNvPr id="72" name="Diagram poteka: povezovalnik 71">
            <a:extLst>
              <a:ext uri="{FF2B5EF4-FFF2-40B4-BE49-F238E27FC236}">
                <a16:creationId xmlns:a16="http://schemas.microsoft.com/office/drawing/2014/main" id="{9BB887EE-B3DA-C2A8-D520-A9485D806985}"/>
              </a:ext>
            </a:extLst>
          </p:cNvPr>
          <p:cNvSpPr/>
          <p:nvPr/>
        </p:nvSpPr>
        <p:spPr>
          <a:xfrm>
            <a:off x="4456955" y="5252403"/>
            <a:ext cx="507045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83</a:t>
            </a:r>
          </a:p>
        </p:txBody>
      </p:sp>
      <p:sp>
        <p:nvSpPr>
          <p:cNvPr id="73" name="Diagram poteka: povezovalnik 72">
            <a:extLst>
              <a:ext uri="{FF2B5EF4-FFF2-40B4-BE49-F238E27FC236}">
                <a16:creationId xmlns:a16="http://schemas.microsoft.com/office/drawing/2014/main" id="{6286ACA7-8D8F-E1D1-58B8-F65F4728DBA6}"/>
              </a:ext>
            </a:extLst>
          </p:cNvPr>
          <p:cNvSpPr/>
          <p:nvPr/>
        </p:nvSpPr>
        <p:spPr>
          <a:xfrm>
            <a:off x="4466088" y="4520369"/>
            <a:ext cx="486448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10</a:t>
            </a:r>
          </a:p>
        </p:txBody>
      </p:sp>
      <p:sp>
        <p:nvSpPr>
          <p:cNvPr id="74" name="Diagram poteka: povezovalnik 73">
            <a:extLst>
              <a:ext uri="{FF2B5EF4-FFF2-40B4-BE49-F238E27FC236}">
                <a16:creationId xmlns:a16="http://schemas.microsoft.com/office/drawing/2014/main" id="{5489FA0B-4445-963E-21F2-DA4AAA7698A7}"/>
              </a:ext>
            </a:extLst>
          </p:cNvPr>
          <p:cNvSpPr/>
          <p:nvPr/>
        </p:nvSpPr>
        <p:spPr>
          <a:xfrm>
            <a:off x="4462924" y="3799257"/>
            <a:ext cx="501076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19</a:t>
            </a:r>
          </a:p>
        </p:txBody>
      </p:sp>
      <p:sp>
        <p:nvSpPr>
          <p:cNvPr id="75" name="Diagram poteka: povezovalnik 74">
            <a:extLst>
              <a:ext uri="{FF2B5EF4-FFF2-40B4-BE49-F238E27FC236}">
                <a16:creationId xmlns:a16="http://schemas.microsoft.com/office/drawing/2014/main" id="{23A43126-4ECA-6BE1-9289-0B5AEF3252DB}"/>
              </a:ext>
            </a:extLst>
          </p:cNvPr>
          <p:cNvSpPr/>
          <p:nvPr/>
        </p:nvSpPr>
        <p:spPr>
          <a:xfrm>
            <a:off x="9091719" y="3091314"/>
            <a:ext cx="609200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68,7</a:t>
            </a:r>
          </a:p>
        </p:txBody>
      </p:sp>
      <p:sp>
        <p:nvSpPr>
          <p:cNvPr id="76" name="Diagram poteka: povezovalnik 75">
            <a:extLst>
              <a:ext uri="{FF2B5EF4-FFF2-40B4-BE49-F238E27FC236}">
                <a16:creationId xmlns:a16="http://schemas.microsoft.com/office/drawing/2014/main" id="{BCED8D16-CBAB-BB0F-1AB7-93125FD90307}"/>
              </a:ext>
            </a:extLst>
          </p:cNvPr>
          <p:cNvSpPr/>
          <p:nvPr/>
        </p:nvSpPr>
        <p:spPr>
          <a:xfrm>
            <a:off x="6028280" y="5946916"/>
            <a:ext cx="521292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54</a:t>
            </a:r>
          </a:p>
        </p:txBody>
      </p:sp>
      <p:sp>
        <p:nvSpPr>
          <p:cNvPr id="77" name="Diagram poteka: povezovalnik 76">
            <a:extLst>
              <a:ext uri="{FF2B5EF4-FFF2-40B4-BE49-F238E27FC236}">
                <a16:creationId xmlns:a16="http://schemas.microsoft.com/office/drawing/2014/main" id="{9BC1C6A5-B72D-FDF9-08FD-531D968970F3}"/>
              </a:ext>
            </a:extLst>
          </p:cNvPr>
          <p:cNvSpPr/>
          <p:nvPr/>
        </p:nvSpPr>
        <p:spPr>
          <a:xfrm>
            <a:off x="6028280" y="5277777"/>
            <a:ext cx="513294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15</a:t>
            </a:r>
          </a:p>
        </p:txBody>
      </p:sp>
      <p:sp>
        <p:nvSpPr>
          <p:cNvPr id="78" name="Diagram poteka: povezovalnik 77">
            <a:extLst>
              <a:ext uri="{FF2B5EF4-FFF2-40B4-BE49-F238E27FC236}">
                <a16:creationId xmlns:a16="http://schemas.microsoft.com/office/drawing/2014/main" id="{DF4C4C4D-30A2-2008-4964-8C13D4EFF926}"/>
              </a:ext>
            </a:extLst>
          </p:cNvPr>
          <p:cNvSpPr/>
          <p:nvPr/>
        </p:nvSpPr>
        <p:spPr>
          <a:xfrm>
            <a:off x="6072378" y="3816118"/>
            <a:ext cx="501076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20</a:t>
            </a:r>
          </a:p>
        </p:txBody>
      </p:sp>
      <p:sp>
        <p:nvSpPr>
          <p:cNvPr id="79" name="Diagram poteka: povezovalnik 78">
            <a:extLst>
              <a:ext uri="{FF2B5EF4-FFF2-40B4-BE49-F238E27FC236}">
                <a16:creationId xmlns:a16="http://schemas.microsoft.com/office/drawing/2014/main" id="{3A74328A-3854-061F-E412-3D702BB04F54}"/>
              </a:ext>
            </a:extLst>
          </p:cNvPr>
          <p:cNvSpPr/>
          <p:nvPr/>
        </p:nvSpPr>
        <p:spPr>
          <a:xfrm>
            <a:off x="10619764" y="3129856"/>
            <a:ext cx="566042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6,9</a:t>
            </a:r>
          </a:p>
        </p:txBody>
      </p:sp>
      <p:sp>
        <p:nvSpPr>
          <p:cNvPr id="80" name="Diagram poteka: povezovalnik 79">
            <a:extLst>
              <a:ext uri="{FF2B5EF4-FFF2-40B4-BE49-F238E27FC236}">
                <a16:creationId xmlns:a16="http://schemas.microsoft.com/office/drawing/2014/main" id="{B5B35CEA-7348-B720-3AAD-F717C953826C}"/>
              </a:ext>
            </a:extLst>
          </p:cNvPr>
          <p:cNvSpPr/>
          <p:nvPr/>
        </p:nvSpPr>
        <p:spPr>
          <a:xfrm>
            <a:off x="9165618" y="4501699"/>
            <a:ext cx="573110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9</a:t>
            </a:r>
          </a:p>
        </p:txBody>
      </p:sp>
      <p:sp>
        <p:nvSpPr>
          <p:cNvPr id="81" name="Diagram poteka: povezovalnik 80">
            <a:extLst>
              <a:ext uri="{FF2B5EF4-FFF2-40B4-BE49-F238E27FC236}">
                <a16:creationId xmlns:a16="http://schemas.microsoft.com/office/drawing/2014/main" id="{BD3D0EF7-E0EE-7225-423E-AEBBFFAE3086}"/>
              </a:ext>
            </a:extLst>
          </p:cNvPr>
          <p:cNvSpPr/>
          <p:nvPr/>
        </p:nvSpPr>
        <p:spPr>
          <a:xfrm>
            <a:off x="9104236" y="3799257"/>
            <a:ext cx="613126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11,7</a:t>
            </a:r>
          </a:p>
        </p:txBody>
      </p:sp>
      <p:sp>
        <p:nvSpPr>
          <p:cNvPr id="82" name="Diagram poteka: povezovalnik 81">
            <a:extLst>
              <a:ext uri="{FF2B5EF4-FFF2-40B4-BE49-F238E27FC236}">
                <a16:creationId xmlns:a16="http://schemas.microsoft.com/office/drawing/2014/main" id="{43A71CE4-2A56-BB2E-DEF9-5F4AE684A1C5}"/>
              </a:ext>
            </a:extLst>
          </p:cNvPr>
          <p:cNvSpPr/>
          <p:nvPr/>
        </p:nvSpPr>
        <p:spPr>
          <a:xfrm>
            <a:off x="5907118" y="4520369"/>
            <a:ext cx="634456" cy="29113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/>
              <a:t>15,7</a:t>
            </a:r>
          </a:p>
        </p:txBody>
      </p:sp>
      <p:sp>
        <p:nvSpPr>
          <p:cNvPr id="83" name="Elipsa 82">
            <a:extLst>
              <a:ext uri="{FF2B5EF4-FFF2-40B4-BE49-F238E27FC236}">
                <a16:creationId xmlns:a16="http://schemas.microsoft.com/office/drawing/2014/main" id="{C2B7A530-2B1E-A4E4-4119-CCB090DEFC7A}"/>
              </a:ext>
            </a:extLst>
          </p:cNvPr>
          <p:cNvSpPr/>
          <p:nvPr/>
        </p:nvSpPr>
        <p:spPr>
          <a:xfrm>
            <a:off x="8172521" y="5362208"/>
            <a:ext cx="3407328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/>
              <a:t>613,9 </a:t>
            </a:r>
            <a:r>
              <a:rPr lang="sl-SI" sz="2800" b="1" dirty="0" err="1"/>
              <a:t>million</a:t>
            </a:r>
            <a:r>
              <a:rPr lang="sl-SI" sz="2800" b="1" dirty="0"/>
              <a:t> eur</a:t>
            </a:r>
          </a:p>
        </p:txBody>
      </p:sp>
      <p:sp>
        <p:nvSpPr>
          <p:cNvPr id="84" name="PoljeZBesedilom 83">
            <a:extLst>
              <a:ext uri="{FF2B5EF4-FFF2-40B4-BE49-F238E27FC236}">
                <a16:creationId xmlns:a16="http://schemas.microsoft.com/office/drawing/2014/main" id="{455689E7-1F6F-8400-28B9-43A123091904}"/>
              </a:ext>
            </a:extLst>
          </p:cNvPr>
          <p:cNvSpPr txBox="1"/>
          <p:nvPr/>
        </p:nvSpPr>
        <p:spPr>
          <a:xfrm>
            <a:off x="3011933" y="311873"/>
            <a:ext cx="568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b="1" dirty="0"/>
              <a:t>Slovenian Business </a:t>
            </a:r>
            <a:r>
              <a:rPr lang="sl-SI" sz="2400" b="1" dirty="0" err="1"/>
              <a:t>Support</a:t>
            </a:r>
            <a:r>
              <a:rPr lang="sl-SI" sz="2400" b="1" dirty="0"/>
              <a:t> </a:t>
            </a:r>
            <a:r>
              <a:rPr lang="sl-SI" sz="2400" b="1" dirty="0" err="1"/>
              <a:t>Ecosystem</a:t>
            </a:r>
            <a:endParaRPr lang="sl-SI" sz="2400" b="1" dirty="0"/>
          </a:p>
        </p:txBody>
      </p:sp>
      <p:sp>
        <p:nvSpPr>
          <p:cNvPr id="85" name="PoljeZBesedilom 84">
            <a:extLst>
              <a:ext uri="{FF2B5EF4-FFF2-40B4-BE49-F238E27FC236}">
                <a16:creationId xmlns:a16="http://schemas.microsoft.com/office/drawing/2014/main" id="{9D8B0BB4-C4CA-DEC6-7964-690E8DB22C33}"/>
              </a:ext>
            </a:extLst>
          </p:cNvPr>
          <p:cNvSpPr txBox="1"/>
          <p:nvPr/>
        </p:nvSpPr>
        <p:spPr>
          <a:xfrm>
            <a:off x="527080" y="5970977"/>
            <a:ext cx="12378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err="1"/>
              <a:t>Source</a:t>
            </a:r>
            <a:r>
              <a:rPr lang="sl-SI" sz="1100" dirty="0"/>
              <a:t>: MGTŠ RS</a:t>
            </a:r>
          </a:p>
        </p:txBody>
      </p:sp>
    </p:spTree>
    <p:extLst>
      <p:ext uri="{BB962C8B-B14F-4D97-AF65-F5344CB8AC3E}">
        <p14:creationId xmlns:p14="http://schemas.microsoft.com/office/powerpoint/2010/main" val="172368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3B5C613-3A82-B5CF-76F9-7DD1A6399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FFFFFF"/>
                </a:solidFill>
              </a:rPr>
              <a:t>The Role of Business Incubators in Developing the Hydrogen Economy</a:t>
            </a:r>
            <a:endParaRPr lang="sl-SI" sz="2800">
              <a:solidFill>
                <a:srgbClr val="FFFFFF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B40D6A3-F19E-6016-EF24-93FCAADA01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t="21863" r="12403" b="23106"/>
          <a:stretch/>
        </p:blipFill>
        <p:spPr>
          <a:xfrm>
            <a:off x="10326721" y="5532436"/>
            <a:ext cx="1791707" cy="1325563"/>
          </a:xfrm>
          <a:prstGeom prst="rect">
            <a:avLst/>
          </a:prstGeom>
        </p:spPr>
      </p:pic>
      <p:graphicFrame>
        <p:nvGraphicFramePr>
          <p:cNvPr id="6" name="Označba mesta vsebine 2">
            <a:extLst>
              <a:ext uri="{FF2B5EF4-FFF2-40B4-BE49-F238E27FC236}">
                <a16:creationId xmlns:a16="http://schemas.microsoft.com/office/drawing/2014/main" id="{F6CA38AB-4AFA-6BB6-2AD6-EBE0F60876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78979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8342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2D3491-4B3A-2ADF-59B2-FA9DC38AE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ADF6DC-90A0-D269-064A-FD97B8DAD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 with Key Stakeholders and Funding</a:t>
            </a:r>
            <a:endParaRPr lang="sl-SI" dirty="0"/>
          </a:p>
        </p:txBody>
      </p:sp>
      <p:graphicFrame>
        <p:nvGraphicFramePr>
          <p:cNvPr id="7" name="Označba mesta vsebine 2">
            <a:extLst>
              <a:ext uri="{FF2B5EF4-FFF2-40B4-BE49-F238E27FC236}">
                <a16:creationId xmlns:a16="http://schemas.microsoft.com/office/drawing/2014/main" id="{B887849F-0077-194C-EE93-024EE0F9776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Slika 3">
            <a:extLst>
              <a:ext uri="{FF2B5EF4-FFF2-40B4-BE49-F238E27FC236}">
                <a16:creationId xmlns:a16="http://schemas.microsoft.com/office/drawing/2014/main" id="{D4F15550-A41C-DAD8-C864-1CD30A8A155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t="21863" r="12403" b="23106"/>
          <a:stretch/>
        </p:blipFill>
        <p:spPr>
          <a:xfrm>
            <a:off x="10326721" y="5584986"/>
            <a:ext cx="1791707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16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5ABC95-55BA-BE66-747D-0965251C5F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CDE978B-4E5B-CBD8-D5E7-112D814C5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Infrastructure Development and Pilot Projects</a:t>
            </a:r>
            <a:endParaRPr lang="sl-SI" sz="4000">
              <a:solidFill>
                <a:srgbClr val="FFFFFF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45264B4-7517-3FC2-A917-193BBBF654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t="21863" r="12403" b="23106"/>
          <a:stretch/>
        </p:blipFill>
        <p:spPr>
          <a:xfrm>
            <a:off x="10326721" y="5532436"/>
            <a:ext cx="1791707" cy="1325563"/>
          </a:xfrm>
          <a:prstGeom prst="rect">
            <a:avLst/>
          </a:prstGeom>
        </p:spPr>
      </p:pic>
      <p:graphicFrame>
        <p:nvGraphicFramePr>
          <p:cNvPr id="6" name="Označba mesta vsebine 2">
            <a:extLst>
              <a:ext uri="{FF2B5EF4-FFF2-40B4-BE49-F238E27FC236}">
                <a16:creationId xmlns:a16="http://schemas.microsoft.com/office/drawing/2014/main" id="{AA0AFADC-F36F-45DD-16DC-D02BF814D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88473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374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EF0D66-0E28-0571-BB18-77DD812BF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96DCE61-56D0-9F0E-3922-84E429DAF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Sustainable Development and Local Communities</a:t>
            </a:r>
            <a:endParaRPr lang="sl-SI" sz="3700">
              <a:solidFill>
                <a:srgbClr val="FFFFFF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F212D7E-D872-2F01-DCF6-D966370444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t="21863" r="12403" b="23106"/>
          <a:stretch/>
        </p:blipFill>
        <p:spPr>
          <a:xfrm>
            <a:off x="10326721" y="5532436"/>
            <a:ext cx="1791707" cy="1325563"/>
          </a:xfrm>
          <a:prstGeom prst="rect">
            <a:avLst/>
          </a:prstGeom>
        </p:spPr>
      </p:pic>
      <p:graphicFrame>
        <p:nvGraphicFramePr>
          <p:cNvPr id="6" name="Označba mesta vsebine 2">
            <a:extLst>
              <a:ext uri="{FF2B5EF4-FFF2-40B4-BE49-F238E27FC236}">
                <a16:creationId xmlns:a16="http://schemas.microsoft.com/office/drawing/2014/main" id="{45676EEB-1353-5E24-2C67-B23C0E4DB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07787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6416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5733AF-0BB1-05A1-DA97-DF4A1CED0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95A9CCA-10C8-E544-EA49-86ABFEC74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International Connectivity and Collaboration</a:t>
            </a:r>
            <a:endParaRPr lang="sl-SI" sz="4000">
              <a:solidFill>
                <a:srgbClr val="FFFFFF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05E48CB-EFD1-272A-F4A0-09D0B6F735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t="21863" r="12403" b="23106"/>
          <a:stretch/>
        </p:blipFill>
        <p:spPr>
          <a:xfrm>
            <a:off x="10326721" y="5532436"/>
            <a:ext cx="1791707" cy="1325563"/>
          </a:xfrm>
          <a:prstGeom prst="rect">
            <a:avLst/>
          </a:prstGeom>
        </p:spPr>
      </p:pic>
      <p:graphicFrame>
        <p:nvGraphicFramePr>
          <p:cNvPr id="6" name="Označba mesta vsebine 2">
            <a:extLst>
              <a:ext uri="{FF2B5EF4-FFF2-40B4-BE49-F238E27FC236}">
                <a16:creationId xmlns:a16="http://schemas.microsoft.com/office/drawing/2014/main" id="{9366187F-2609-6D99-DC88-C7087FF318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34034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4211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349</Words>
  <Application>Microsoft Office PowerPoint</Application>
  <PresentationFormat>Širokozaslonsko</PresentationFormat>
  <Paragraphs>99</Paragraphs>
  <Slides>8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4</vt:i4>
      </vt:variant>
      <vt:variant>
        <vt:lpstr>Naslovi diapozitivov</vt:lpstr>
      </vt:variant>
      <vt:variant>
        <vt:i4>8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Calibri Light</vt:lpstr>
      <vt:lpstr>Officeova tema</vt:lpstr>
      <vt:lpstr>Officeova tema</vt:lpstr>
      <vt:lpstr>Officeova tema</vt:lpstr>
      <vt:lpstr>Office Theme</vt:lpstr>
      <vt:lpstr>PowerPointova predstavitev</vt:lpstr>
      <vt:lpstr>KPI 2018 - 2023</vt:lpstr>
      <vt:lpstr>PowerPointova predstavitev</vt:lpstr>
      <vt:lpstr>The Role of Business Incubators in Developing the Hydrogen Economy</vt:lpstr>
      <vt:lpstr>Collaboration with Key Stakeholders and Funding</vt:lpstr>
      <vt:lpstr>Infrastructure Development and Pilot Projects</vt:lpstr>
      <vt:lpstr>Sustainable Development and Local Communities</vt:lpstr>
      <vt:lpstr>International Connectivity and Collaboration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Dorijan Maršič</dc:creator>
  <cp:lastModifiedBy>Dorijan Maršič</cp:lastModifiedBy>
  <cp:revision>2</cp:revision>
  <dcterms:created xsi:type="dcterms:W3CDTF">2024-11-14T10:02:39Z</dcterms:created>
  <dcterms:modified xsi:type="dcterms:W3CDTF">2024-11-14T10:29:58Z</dcterms:modified>
</cp:coreProperties>
</file>