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Raleway ExtraLight" panose="020B0604020202020204" charset="-18"/>
      <p:regular r:id="rId29"/>
      <p:bold r:id="rId30"/>
      <p:italic r:id="rId31"/>
      <p:boldItalic r:id="rId32"/>
    </p:embeddedFont>
    <p:embeddedFont>
      <p:font typeface="Raleway" panose="020B0604020202020204" charset="-18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ibre Franklin Medium" panose="020B0604020202020204" charset="-18"/>
      <p:regular r:id="rId41"/>
      <p:bold r:id="rId42"/>
      <p:italic r:id="rId43"/>
      <p:boldItalic r:id="rId44"/>
    </p:embeddedFont>
    <p:embeddedFont>
      <p:font typeface="Raleway Light" panose="020B0604020202020204" charset="-18"/>
      <p:regular r:id="rId45"/>
      <p:bold r:id="rId46"/>
      <p:italic r:id="rId47"/>
      <p:boldItalic r:id="rId48"/>
    </p:embeddedFont>
    <p:embeddedFont>
      <p:font typeface="Libre Franklin Black" panose="020B0604020202020204" charset="-18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840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835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cf487e4fd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cf487e4fd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0cf487e4fd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102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cf487e4f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cf487e4fd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0cf487e4f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67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cf487e4f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cf487e4fd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0cf487e4fd_1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46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b18b4bb5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b18b4bb54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0b18b4bb54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10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cf487e4f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cf487e4fd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0cf487e4fd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70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10d25887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10d258877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010d258877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00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010d25887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010d258877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3010d258877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18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2814a2254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02814a2254_2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02814a2254_2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809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2814a2254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2814a2254_2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02814a2254_2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881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2814a2254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2814a2254_2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02814a2254_2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73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b18b4bb5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b18b4bb5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0b18b4bb54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698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02814a2254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02814a2254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02814a2254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28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b18b4bb5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0b18b4bb54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0b18b4bb54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76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233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307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043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0cf487e4fd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0cf487e4fd_1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30cf487e4fd_1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272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Voeg LinkedIn toe etc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10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10d25887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10d258877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010d258877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06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10d25887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10d258877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3010d258877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77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2121dc0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2121dc09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12121dc09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417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60fb8af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2f60fb8af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g2f60fb8af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36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2814a2254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02814a2254_2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02814a2254_2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2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cf487e4f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cf487e4fd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30cf487e4fd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34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cf487e4f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cf487e4fd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0cf487e4fd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08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_Agk0pMnpM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0" y="0"/>
            <a:ext cx="12715262" cy="6858000"/>
          </a:xfrm>
          <a:prstGeom prst="rect">
            <a:avLst/>
          </a:prstGeom>
          <a:solidFill>
            <a:srgbClr val="001B2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t="2070" b="2070"/>
          <a:stretch/>
        </p:blipFill>
        <p:spPr>
          <a:xfrm>
            <a:off x="0" y="0"/>
            <a:ext cx="127187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5317375" y="5191513"/>
            <a:ext cx="13674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7941D"/>
                </a:solidFill>
                <a:latin typeface="Raleway ExtraLight"/>
                <a:ea typeface="Raleway ExtraLight"/>
                <a:cs typeface="Raleway ExtraLight"/>
                <a:sym typeface="Raleway ExtraLight"/>
              </a:rPr>
              <a:t>TEAM DELFT</a:t>
            </a:r>
            <a:endParaRPr sz="1500">
              <a:solidFill>
                <a:srgbClr val="F7941D"/>
              </a:solidFill>
              <a:latin typeface="Raleway ExtraLight"/>
              <a:ea typeface="Raleway ExtraLight"/>
              <a:cs typeface="Raleway ExtraLight"/>
              <a:sym typeface="Raleway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7941D"/>
              </a:solidFill>
              <a:latin typeface="Raleway ExtraLight"/>
              <a:ea typeface="Raleway ExtraLight"/>
              <a:cs typeface="Raleway ExtraLight"/>
              <a:sym typeface="Raleway ExtraLight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11902"/>
          <a:stretch/>
        </p:blipFill>
        <p:spPr>
          <a:xfrm>
            <a:off x="3967250" y="805209"/>
            <a:ext cx="4257501" cy="45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1568875" y="2972650"/>
            <a:ext cx="58104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DO WE NEED TO INSPIRE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175"/>
            <a:ext cx="12191999" cy="683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1568875" y="2972650"/>
            <a:ext cx="58104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DO WE NEED TO INSPIRE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175"/>
            <a:ext cx="12191999" cy="683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/>
        </p:nvSpPr>
        <p:spPr>
          <a:xfrm>
            <a:off x="2295353" y="2972650"/>
            <a:ext cx="50838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AREd WE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" y="0"/>
            <a:ext cx="121791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1323600" y="2972650"/>
            <a:ext cx="95448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SUSTAINABLE SOLUTIONS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913" y="704725"/>
            <a:ext cx="484822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863" y="3629529"/>
            <a:ext cx="6912274" cy="30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5725" y="388875"/>
            <a:ext cx="4559999" cy="3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2295353" y="2972650"/>
            <a:ext cx="50838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ARE WE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6042" y="3191899"/>
            <a:ext cx="2183325" cy="2183300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24" name="Google Shape;224;p27"/>
          <p:cNvCxnSpPr/>
          <p:nvPr/>
        </p:nvCxnSpPr>
        <p:spPr>
          <a:xfrm rot="10800000">
            <a:off x="10899471" y="1709032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7"/>
          <p:cNvSpPr txBox="1"/>
          <p:nvPr/>
        </p:nvSpPr>
        <p:spPr>
          <a:xfrm>
            <a:off x="8841605" y="1503950"/>
            <a:ext cx="19722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13</a:t>
            </a:r>
            <a:r>
              <a:rPr lang="en-GB" sz="5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WOMEN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50%</a:t>
            </a:r>
            <a:endParaRPr sz="17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450" y="3313325"/>
            <a:ext cx="2183325" cy="2183300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27" name="Google Shape;227;p27"/>
          <p:cNvCxnSpPr/>
          <p:nvPr/>
        </p:nvCxnSpPr>
        <p:spPr>
          <a:xfrm rot="10800000">
            <a:off x="8236662" y="1665857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8" name="Google Shape;228;p27"/>
          <p:cNvSpPr txBox="1"/>
          <p:nvPr/>
        </p:nvSpPr>
        <p:spPr>
          <a:xfrm>
            <a:off x="6276571" y="1503950"/>
            <a:ext cx="19722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13 </a:t>
            </a:r>
            <a:endParaRPr sz="50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MEN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50%</a:t>
            </a:r>
            <a:endParaRPr sz="17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29" name="Google Shape;22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504" y="3429557"/>
            <a:ext cx="1855974" cy="1855950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30" name="Google Shape;230;p27"/>
          <p:cNvCxnSpPr/>
          <p:nvPr/>
        </p:nvCxnSpPr>
        <p:spPr>
          <a:xfrm rot="10800000">
            <a:off x="5482369" y="1682407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27"/>
          <p:cNvSpPr txBox="1"/>
          <p:nvPr/>
        </p:nvSpPr>
        <p:spPr>
          <a:xfrm>
            <a:off x="2795579" y="1503950"/>
            <a:ext cx="26868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9 </a:t>
            </a:r>
            <a:endParaRPr sz="50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STUDY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PROGRAMS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721" y="3581750"/>
            <a:ext cx="1703775" cy="1703750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33" name="Google Shape;233;p27"/>
          <p:cNvCxnSpPr/>
          <p:nvPr/>
        </p:nvCxnSpPr>
        <p:spPr>
          <a:xfrm rot="10800000">
            <a:off x="2863387" y="1635732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27"/>
          <p:cNvSpPr txBox="1"/>
          <p:nvPr/>
        </p:nvSpPr>
        <p:spPr>
          <a:xfrm>
            <a:off x="144022" y="1619175"/>
            <a:ext cx="26868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7</a:t>
            </a:r>
            <a:r>
              <a:rPr lang="en-GB" sz="21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sz="21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NATIONALITIES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2421" y="3039499"/>
            <a:ext cx="2183325" cy="2183300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9757985" y="1351550"/>
            <a:ext cx="19722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9</a:t>
            </a:r>
            <a:r>
              <a:rPr lang="en-GB" sz="5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OPERATIONS</a:t>
            </a:r>
            <a:endParaRPr sz="17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6890075" y="1430375"/>
            <a:ext cx="21834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7 </a:t>
            </a:r>
            <a:endParaRPr sz="50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POWERTRAIN ELECTRONICS PROCESS</a:t>
            </a: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-500875" y="1417508"/>
            <a:ext cx="26868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4</a:t>
            </a:r>
            <a:r>
              <a:rPr lang="en-GB" sz="21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sz="21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MANAGEMENT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29" y="3381749"/>
            <a:ext cx="1703775" cy="1700421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6894" y="3295398"/>
            <a:ext cx="1855975" cy="1852298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48" name="Google Shape;248;p28"/>
          <p:cNvCxnSpPr/>
          <p:nvPr/>
        </p:nvCxnSpPr>
        <p:spPr>
          <a:xfrm rot="10800000">
            <a:off x="2220741" y="1554890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28"/>
          <p:cNvCxnSpPr/>
          <p:nvPr/>
        </p:nvCxnSpPr>
        <p:spPr>
          <a:xfrm rot="10800000">
            <a:off x="6646151" y="1546429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0" name="Google Shape;2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3079" y="3212129"/>
            <a:ext cx="1972200" cy="1968307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51" name="Google Shape;251;p28"/>
          <p:cNvCxnSpPr/>
          <p:nvPr/>
        </p:nvCxnSpPr>
        <p:spPr>
          <a:xfrm rot="10800000">
            <a:off x="9153042" y="1562724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2429" y="3041630"/>
            <a:ext cx="2183325" cy="2179032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53" name="Google Shape;253;p28"/>
          <p:cNvCxnSpPr/>
          <p:nvPr/>
        </p:nvCxnSpPr>
        <p:spPr>
          <a:xfrm rot="10800000">
            <a:off x="11815850" y="1556632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8"/>
          <p:cNvSpPr txBox="1"/>
          <p:nvPr/>
        </p:nvSpPr>
        <p:spPr>
          <a:xfrm>
            <a:off x="3913313" y="1367972"/>
            <a:ext cx="26868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4 </a:t>
            </a:r>
            <a:endParaRPr sz="50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BODY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55" name="Google Shape;25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2431" y="3554843"/>
            <a:ext cx="1361724" cy="1359024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cxnSp>
        <p:nvCxnSpPr>
          <p:cNvPr id="256" name="Google Shape;256;p28"/>
          <p:cNvCxnSpPr/>
          <p:nvPr/>
        </p:nvCxnSpPr>
        <p:spPr>
          <a:xfrm rot="10800000">
            <a:off x="4315332" y="1559325"/>
            <a:ext cx="0" cy="2726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" name="Google Shape;257;p28"/>
          <p:cNvSpPr txBox="1"/>
          <p:nvPr/>
        </p:nvSpPr>
        <p:spPr>
          <a:xfrm>
            <a:off x="1548794" y="1367968"/>
            <a:ext cx="26868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2 </a:t>
            </a:r>
            <a:endParaRPr sz="50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VEHICLE DYNAMICS</a:t>
            </a:r>
            <a:endParaRPr sz="21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1600" y="-2085800"/>
            <a:ext cx="12383599" cy="904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3970646" y="519515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Dream Hall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675" y="3530575"/>
            <a:ext cx="7484526" cy="2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5">
            <a:alphaModFix/>
          </a:blip>
          <a:srcRect l="14412" t="10671" r="7001" b="12168"/>
          <a:stretch/>
        </p:blipFill>
        <p:spPr>
          <a:xfrm>
            <a:off x="7071150" y="288725"/>
            <a:ext cx="4784476" cy="297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6">
            <a:alphaModFix/>
          </a:blip>
          <a:srcRect t="36588"/>
          <a:stretch/>
        </p:blipFill>
        <p:spPr>
          <a:xfrm>
            <a:off x="368675" y="288724"/>
            <a:ext cx="5479050" cy="2317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1593850" y="2820250"/>
            <a:ext cx="56328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WHAT HAVE WE ACHIEVED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 descr="A car on the roa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8012" b="7734"/>
          <a:stretch/>
        </p:blipFill>
        <p:spPr>
          <a:xfrm flipH="1">
            <a:off x="-88384" y="0"/>
            <a:ext cx="1228038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/>
          <p:nvPr/>
        </p:nvSpPr>
        <p:spPr>
          <a:xfrm>
            <a:off x="4033471" y="1060740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- 20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05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/>
        </p:nvSpPr>
        <p:spPr>
          <a:xfrm>
            <a:off x="9028246" y="-207510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- 20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05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4033471" y="1060740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H2</a:t>
            </a: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- 20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06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4" descr="A blue and green vehicle on a race tra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40898" y="-335192"/>
            <a:ext cx="7748182" cy="756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 descr="Afbeelding met lucht, boom, buit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42778" r="-1812" b="15604"/>
          <a:stretch/>
        </p:blipFill>
        <p:spPr>
          <a:xfrm>
            <a:off x="3891369" y="-102919"/>
            <a:ext cx="7305723" cy="69609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/>
          <p:nvPr/>
        </p:nvSpPr>
        <p:spPr>
          <a:xfrm>
            <a:off x="-1981194" y="2520683"/>
            <a:ext cx="8797359" cy="306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endParaRPr sz="8800" b="0" i="0" u="none" strike="noStrike" cap="none">
              <a:solidFill>
                <a:schemeClr val="lt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-2258901" y="-1401568"/>
            <a:ext cx="15982461" cy="9558215"/>
          </a:xfrm>
          <a:prstGeom prst="rect">
            <a:avLst/>
          </a:prstGeom>
          <a:solidFill>
            <a:srgbClr val="001B2D">
              <a:alpha val="2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-2829236" y="1060740"/>
            <a:ext cx="9624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</a:t>
            </a:r>
            <a:r>
              <a:rPr lang="en-GB" sz="3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VIII</a:t>
            </a: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- 2018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4033471" y="1060740"/>
            <a:ext cx="425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X - 2020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1" name="Google Shape;311;p34" descr="Afbeelding met tekst, buiten, gro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 l="49510" r="10909"/>
          <a:stretch/>
        </p:blipFill>
        <p:spPr>
          <a:xfrm>
            <a:off x="8584944" y="-51460"/>
            <a:ext cx="5224296" cy="696091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7999166" y="1060740"/>
            <a:ext cx="522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XII - 2022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2027886" y="5868609"/>
            <a:ext cx="84725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BUILDING</a:t>
            </a:r>
            <a:r>
              <a:rPr lang="en-GB" sz="2000">
                <a:solidFill>
                  <a:srgbClr val="F7941D"/>
                </a:solidFill>
                <a:latin typeface="Raleway"/>
                <a:ea typeface="Raleway"/>
                <a:cs typeface="Raleway"/>
                <a:sym typeface="Raleway"/>
              </a:rPr>
              <a:t> EFFICIENT HYDROGEN-POWERED</a:t>
            </a:r>
            <a:r>
              <a:rPr lang="en-GB" sz="2000" i="0" u="none" strike="noStrike" cap="none">
                <a:solidFill>
                  <a:srgbClr val="F7941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CARS</a:t>
            </a:r>
            <a:endParaRPr sz="200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5"/>
          <p:cNvSpPr txBox="1"/>
          <p:nvPr/>
        </p:nvSpPr>
        <p:spPr>
          <a:xfrm>
            <a:off x="1517934" y="1597396"/>
            <a:ext cx="91440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FFFF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1194084" y="508243"/>
            <a:ext cx="9791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Guinness World Record Holders</a:t>
            </a:r>
            <a:endParaRPr sz="4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4" name="Google Shape;324;p35" descr="Lijn met pijl: curve in tegenwijzerzin silhou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077856" flipH="1">
            <a:off x="8082965" y="1756123"/>
            <a:ext cx="85163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 descr="Lijn met pijl: curve in tegenwijzerzin silhou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60416" flipH="1">
            <a:off x="3619170" y="3834575"/>
            <a:ext cx="82691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 descr="Lijn met pijl: curve in tegenwijzerzin silhou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931068" flipH="1">
            <a:off x="6869124" y="4275192"/>
            <a:ext cx="82691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5" descr="Lijn met pijl: curve in tegenwijzerzin silhou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83154">
            <a:off x="4253702" y="146491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 txBox="1"/>
          <p:nvPr/>
        </p:nvSpPr>
        <p:spPr>
          <a:xfrm>
            <a:off x="4706551" y="2856838"/>
            <a:ext cx="3192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2488 KM </a:t>
            </a:r>
            <a:r>
              <a:rPr lang="en-GB" sz="28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ON 1 KG OF HYDROGEN</a:t>
            </a:r>
            <a:endParaRPr sz="2800" i="0" u="none" strike="noStrike" cap="none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29" name="Google Shape;329;p35"/>
          <p:cNvSpPr txBox="1"/>
          <p:nvPr/>
        </p:nvSpPr>
        <p:spPr>
          <a:xfrm>
            <a:off x="3690604" y="5748015"/>
            <a:ext cx="522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ECO XIII - 202</a:t>
            </a:r>
            <a:r>
              <a:rPr lang="en-GB" sz="32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3</a:t>
            </a:r>
            <a:endParaRPr sz="3200" i="0" u="none" strike="noStrike" cap="none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330" name="Google Shape;33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6" descr="A car on the roa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8010" b="7739"/>
          <a:stretch/>
        </p:blipFill>
        <p:spPr>
          <a:xfrm flipH="1">
            <a:off x="-88385" y="0"/>
            <a:ext cx="12280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 descr="The back end of a c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5625" r="10958"/>
          <a:stretch/>
        </p:blipFill>
        <p:spPr>
          <a:xfrm>
            <a:off x="-35246" y="4716404"/>
            <a:ext cx="4179504" cy="264033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6"/>
          <p:cNvSpPr/>
          <p:nvPr/>
        </p:nvSpPr>
        <p:spPr>
          <a:xfrm>
            <a:off x="-2098875" y="-2201475"/>
            <a:ext cx="15005100" cy="9558300"/>
          </a:xfrm>
          <a:prstGeom prst="rect">
            <a:avLst/>
          </a:prstGeom>
          <a:solidFill>
            <a:srgbClr val="001B2D">
              <a:alpha val="2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634198" y="1685888"/>
            <a:ext cx="4523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FIRST STREET-LEGAL HYDROGEN-POWERED CAR BUILT BY STUDENTS</a:t>
            </a:r>
            <a:endParaRPr sz="280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7722040" y="1460380"/>
            <a:ext cx="4523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1273 KM </a:t>
            </a:r>
            <a:r>
              <a:rPr lang="en-GB" sz="28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ON</a:t>
            </a:r>
            <a:r>
              <a:rPr lang="en-GB" sz="2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1.45 KG OF</a:t>
            </a:r>
            <a:r>
              <a:rPr lang="en-GB" sz="28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HYDROGEN</a:t>
            </a:r>
            <a:r>
              <a:rPr lang="en-GB" sz="2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O</a:t>
            </a:r>
            <a:r>
              <a:rPr lang="en-GB" sz="28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N THE</a:t>
            </a:r>
            <a:r>
              <a:rPr lang="en-GB" sz="2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ELFSTEDENTOCHT</a:t>
            </a:r>
            <a:endParaRPr sz="2800" i="0" u="none" strike="noStrike" cap="none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3690604" y="5748015"/>
            <a:ext cx="522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 XIV - 2024</a:t>
            </a:r>
            <a:endParaRPr sz="320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1" name="Google Shape;341;p36" descr="Lijn met pijl: curve in tegenwijzerzin silhou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152186">
            <a:off x="847963" y="3456128"/>
            <a:ext cx="74106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 descr="Lijn met pijl: curve in tegenwijzerzin silhou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3813291" y="3651736"/>
            <a:ext cx="85163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/>
        </p:nvSpPr>
        <p:spPr>
          <a:xfrm>
            <a:off x="1671300" y="2956225"/>
            <a:ext cx="56751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HOW DO WE INSPIRE?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3060025" y="4598300"/>
            <a:ext cx="4111200" cy="15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DO WE NEED TO INSPIRE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ARE WE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WHAT HAVE WE ACHIEVED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1517934" y="1597396"/>
            <a:ext cx="9144000" cy="50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61" name="Google Shape;36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>
            <a:spLocks noGrp="1"/>
          </p:cNvSpPr>
          <p:nvPr>
            <p:ph type="ctrTitle"/>
          </p:nvPr>
        </p:nvSpPr>
        <p:spPr>
          <a:xfrm>
            <a:off x="1200407" y="739334"/>
            <a:ext cx="97911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 Black"/>
              <a:buNone/>
            </a:pPr>
            <a:r>
              <a:rPr lang="en-GB" sz="4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ECO-RUNNER TEAM DELFT</a:t>
            </a:r>
            <a:endParaRPr sz="4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38"/>
          <p:cNvSpPr txBox="1">
            <a:spLocks noGrp="1"/>
          </p:cNvSpPr>
          <p:nvPr>
            <p:ph type="ctrTitle"/>
          </p:nvPr>
        </p:nvSpPr>
        <p:spPr>
          <a:xfrm>
            <a:off x="3352281" y="5180890"/>
            <a:ext cx="54753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None/>
            </a:pPr>
            <a:r>
              <a:rPr lang="en-GB" sz="2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ecorunner.nl</a:t>
            </a:r>
            <a:endParaRPr sz="2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Black"/>
              <a:buNone/>
            </a:pPr>
            <a:r>
              <a:rPr lang="en-GB" sz="2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info@ecorunner.nl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364" name="Google Shape;3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/>
          <p:cNvPicPr preferRelativeResize="0"/>
          <p:nvPr/>
        </p:nvPicPr>
        <p:blipFill rotWithShape="1">
          <a:blip r:embed="rId5">
            <a:alphaModFix/>
          </a:blip>
          <a:srcRect b="31870"/>
          <a:stretch/>
        </p:blipFill>
        <p:spPr>
          <a:xfrm>
            <a:off x="4346025" y="1672625"/>
            <a:ext cx="3837799" cy="31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84828" y="1940052"/>
            <a:ext cx="5851301" cy="829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 descr="Lijn met pijl: curve in tegenwijzerzin silhoue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27652" flipH="1">
            <a:off x="1540122" y="5869733"/>
            <a:ext cx="1147681" cy="94443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/>
        </p:nvSpPr>
        <p:spPr>
          <a:xfrm>
            <a:off x="1517925" y="5474025"/>
            <a:ext cx="17901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Follow us!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j_Agk0pMnp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3145" y="845519"/>
            <a:ext cx="9185710" cy="5166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t="3121" b="3131"/>
          <a:stretch/>
        </p:blipFill>
        <p:spPr>
          <a:xfrm>
            <a:off x="-676175" y="0"/>
            <a:ext cx="130047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79425" y="393100"/>
            <a:ext cx="46416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ECO-RUNNER</a:t>
            </a:r>
            <a:r>
              <a:rPr lang="en-GB" sz="4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3987275" y="455350"/>
            <a:ext cx="3315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TEAM DELFT</a:t>
            </a:r>
            <a:r>
              <a:rPr lang="en-GB" sz="40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184825" y="5398075"/>
            <a:ext cx="75843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Nova Gorica </a:t>
            </a:r>
            <a:endParaRPr sz="1800" i="1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13 November 2024</a:t>
            </a:r>
            <a:endParaRPr sz="1800" i="1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Bart de Waart</a:t>
            </a:r>
            <a:endParaRPr sz="1800" i="1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9873" y="5461950"/>
            <a:ext cx="2452125" cy="3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347" y="5178851"/>
            <a:ext cx="2695301" cy="1529125"/>
          </a:xfrm>
          <a:prstGeom prst="rect">
            <a:avLst/>
          </a:prstGeom>
          <a:solidFill>
            <a:srgbClr val="001B2D"/>
          </a:solidFill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4591350" y="2188125"/>
            <a:ext cx="30093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 FOTO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5">
            <a:alphaModFix/>
          </a:blip>
          <a:srcRect l="12976" t="31903" r="13374" b="5845"/>
          <a:stretch/>
        </p:blipFill>
        <p:spPr>
          <a:xfrm>
            <a:off x="2273475" y="469550"/>
            <a:ext cx="7578300" cy="42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l="34028" t="7229" r="36024" b="34843"/>
          <a:stretch/>
        </p:blipFill>
        <p:spPr>
          <a:xfrm>
            <a:off x="10704555" y="6105928"/>
            <a:ext cx="492969" cy="67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68" y="-1"/>
            <a:ext cx="122512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3373418" y="2000596"/>
            <a:ext cx="543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“TO INSPIRE THE WORLD TOWA</a:t>
            </a:r>
            <a:r>
              <a:rPr lang="en-GB" sz="18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RDS</a:t>
            </a:r>
            <a:r>
              <a:rPr lang="en-GB" sz="1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 sz="1800" i="0" u="none" strike="noStrike" cap="none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SUSTAINABLE MOBILITY</a:t>
            </a:r>
            <a:r>
              <a:rPr lang="en-GB" sz="1800" i="0" u="none" strike="noStrike" cap="none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”</a:t>
            </a:r>
            <a:endParaRPr sz="1800" i="0" u="none" strike="noStrike" cap="none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1517934" y="1597396"/>
            <a:ext cx="91440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VISI</a:t>
            </a:r>
            <a:r>
              <a:rPr lang="en-GB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ON</a:t>
            </a:r>
            <a:endParaRPr sz="300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1671300" y="2956225"/>
            <a:ext cx="56751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HOW DO WE INSPIRE?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3060025" y="4598300"/>
            <a:ext cx="4111200" cy="15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DO WE NEED TO INSPIRE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ARE WE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WHAT HAVE WE ACHIEVED</a:t>
            </a:r>
            <a:endParaRPr sz="19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1568875" y="2972650"/>
            <a:ext cx="58104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F7941D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DO WE NEED TO INSPIRE</a:t>
            </a:r>
            <a:endParaRPr sz="50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7941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 </a:t>
            </a:r>
            <a:endParaRPr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4">
            <a:alphaModFix/>
          </a:blip>
          <a:srcRect b="33532"/>
          <a:stretch/>
        </p:blipFill>
        <p:spPr>
          <a:xfrm>
            <a:off x="6623725" y="573625"/>
            <a:ext cx="4424751" cy="359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575" y="4364675"/>
            <a:ext cx="3376500" cy="4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236"/>
            <a:ext cx="12191999" cy="682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237</Words>
  <Application>Microsoft Office PowerPoint</Application>
  <PresentationFormat>Widescreen</PresentationFormat>
  <Paragraphs>123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Raleway ExtraLight</vt:lpstr>
      <vt:lpstr>Raleway</vt:lpstr>
      <vt:lpstr>Calibri</vt:lpstr>
      <vt:lpstr>Libre Franklin Medium</vt:lpstr>
      <vt:lpstr>Raleway Light</vt:lpstr>
      <vt:lpstr>Arial</vt:lpstr>
      <vt:lpstr>Libre Franklin Black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ECO-RUNNER TEAM DELFT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2</cp:revision>
  <dcterms:modified xsi:type="dcterms:W3CDTF">2024-11-13T12:41:21Z</dcterms:modified>
</cp:coreProperties>
</file>